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 id="214748371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Roboto"/>
      <p:regular r:id="rId57"/>
      <p:bold r:id="rId58"/>
      <p:italic r:id="rId59"/>
      <p:boldItalic r:id="rId60"/>
    </p:embeddedFont>
    <p:embeddedFont>
      <p:font typeface="Nunito"/>
      <p:regular r:id="rId61"/>
      <p:bold r:id="rId62"/>
      <p:italic r:id="rId63"/>
      <p:boldItalic r:id="rId64"/>
    </p:embeddedFont>
    <p:embeddedFont>
      <p:font typeface="Raleway Black"/>
      <p:bold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234072-4F99-46AB-BF39-19535418D810}">
  <a:tblStyle styleId="{F5234072-4F99-46AB-BF39-19535418D8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DMSans-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3.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5.xml"/><Relationship Id="rId66" Type="http://schemas.openxmlformats.org/officeDocument/2006/relationships/font" Target="fonts/RalewayBlack-boldItalic.fntdata"/><Relationship Id="rId21" Type="http://schemas.openxmlformats.org/officeDocument/2006/relationships/slide" Target="slides/slide14.xml"/><Relationship Id="rId65" Type="http://schemas.openxmlformats.org/officeDocument/2006/relationships/font" Target="fonts/RalewayBlack-bold.fntdata"/><Relationship Id="rId24" Type="http://schemas.openxmlformats.org/officeDocument/2006/relationships/slide" Target="slides/slide17.xml"/><Relationship Id="rId68" Type="http://schemas.openxmlformats.org/officeDocument/2006/relationships/font" Target="fonts/DMSans-bold.fntdata"/><Relationship Id="rId23" Type="http://schemas.openxmlformats.org/officeDocument/2006/relationships/slide" Target="slides/slide16.xml"/><Relationship Id="rId67" Type="http://schemas.openxmlformats.org/officeDocument/2006/relationships/font" Target="fonts/DMSans-regular.fntdata"/><Relationship Id="rId60" Type="http://schemas.openxmlformats.org/officeDocument/2006/relationships/font" Target="fonts/Roboto-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b1d95c2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b1d95c2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bd9a4b6959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bd9a4b6959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d9a4b6959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d9a4b6959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bd9a4b6959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bd9a4b6959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bd9a4b6959_2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bd9a4b6959_2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ded2c8e1f_18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bded2c8e1f_18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bd9a4b6959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bd9a4b6959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d9a4b6959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d9a4b6959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bd9a4b6959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bd9a4b6959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bd9a4b6959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bd9a4b6959_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ded2c8e1f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ded2c8e1f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d9a4b6959_2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d9a4b6959_2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ded2c8e1f_2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ded2c8e1f_2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ded2c8e1f_2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ded2c8e1f_2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d9a4b6959_2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d9a4b6959_2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bd9a4b6959_2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bd9a4b6959_2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ded2c8e1f_2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ded2c8e1f_2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bd9a4b6959_2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bd9a4b6959_2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bd9a4b6959_2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bd9a4b6959_2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bd9a4b6959_2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bd9a4b6959_2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bd9a4b6959_2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bd9a4b6959_2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2a1190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bb2a1190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d9a4b6959_2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bd9a4b6959_2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bb2a119011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bb2a119011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b2a11901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b2a11901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bded2c8e1f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bded2c8e1f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bb2a119011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bb2a119011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2a119011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bb2a11901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bb2a119011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bb2a11901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bb2a11901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bb2a11901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bb2a119011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bb2a119011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bb2a119011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bb2a119011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bb2a11901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bb2a11901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d9a4b6959_2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d9a4b6959_2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bb2a119011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bb2a11901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2a11901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bb2a11901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2a119011_1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bb2a119011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bb2a11901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bb2a11901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bb2a11901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bb2a1190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bb2a1190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bb2a1190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bb2a1190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bb2a1190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bb2a11901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bb2a11901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bb2a11901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bb2a11901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bac76a5da9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bac76a5da9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bd9a4b6959_2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bd9a4b6959_2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bd9a4b6959_2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bd9a4b6959_2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bd9a4b6959_2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bd9a4b6959_2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d9a4b6959_2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d9a4b6959_2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bd9a4b6959_2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bd9a4b6959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hyperlink" Target="https://bit.ly/3A1uf1Q"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hyperlink" Target="https://bit.ly/3A1uf1Q"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hyperlink" Target="https://bit.ly/3A1uf1Q"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340900"/>
            <a:ext cx="4785300" cy="2170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3631225"/>
            <a:ext cx="4785300" cy="46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 y="-226387"/>
            <a:ext cx="9144009" cy="5444677"/>
            <a:chOff x="-1" y="-226387"/>
            <a:chExt cx="9144009" cy="5444677"/>
          </a:xfrm>
        </p:grpSpPr>
        <p:grpSp>
          <p:nvGrpSpPr>
            <p:cNvPr id="12" name="Google Shape;12;p2"/>
            <p:cNvGrpSpPr/>
            <p:nvPr/>
          </p:nvGrpSpPr>
          <p:grpSpPr>
            <a:xfrm flipH="1">
              <a:off x="6875920" y="4497638"/>
              <a:ext cx="2268087" cy="720651"/>
              <a:chOff x="6866520" y="8909681"/>
              <a:chExt cx="2268087" cy="720651"/>
            </a:xfrm>
          </p:grpSpPr>
          <p:pic>
            <p:nvPicPr>
              <p:cNvPr id="13" name="Google Shape;13;p2"/>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4" name="Google Shape;14;p2"/>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15" name="Google Shape;15;p2"/>
            <p:cNvGrpSpPr/>
            <p:nvPr/>
          </p:nvGrpSpPr>
          <p:grpSpPr>
            <a:xfrm>
              <a:off x="-1" y="-226387"/>
              <a:ext cx="2779895" cy="869564"/>
              <a:chOff x="-1" y="-226387"/>
              <a:chExt cx="2779895" cy="869564"/>
            </a:xfrm>
          </p:grpSpPr>
          <p:pic>
            <p:nvPicPr>
              <p:cNvPr id="16" name="Google Shape;16;p2"/>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17" name="Google Shape;17;p2"/>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18" name="Google Shape;18;p2"/>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1825200" y="1532550"/>
            <a:ext cx="5493600" cy="16167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68" name="Google Shape;68;p11"/>
          <p:cNvGrpSpPr/>
          <p:nvPr/>
        </p:nvGrpSpPr>
        <p:grpSpPr>
          <a:xfrm rot="10800000">
            <a:off x="-18650" y="-84487"/>
            <a:ext cx="1463757" cy="869564"/>
            <a:chOff x="-18650" y="-226387"/>
            <a:chExt cx="1463757" cy="869564"/>
          </a:xfrm>
        </p:grpSpPr>
        <p:pic>
          <p:nvPicPr>
            <p:cNvPr id="69" name="Google Shape;69;p11"/>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70" name="Google Shape;70;p11"/>
            <p:cNvPicPr preferRelativeResize="0"/>
            <p:nvPr/>
          </p:nvPicPr>
          <p:blipFill>
            <a:blip r:embed="rId3">
              <a:alphaModFix/>
            </a:blip>
            <a:stretch>
              <a:fillRect/>
            </a:stretch>
          </p:blipFill>
          <p:spPr>
            <a:xfrm>
              <a:off x="-18650" y="-226387"/>
              <a:ext cx="797100" cy="869564"/>
            </a:xfrm>
            <a:prstGeom prst="rect">
              <a:avLst/>
            </a:prstGeom>
            <a:noFill/>
            <a:ln>
              <a:noFill/>
            </a:ln>
          </p:spPr>
        </p:pic>
      </p:grpSp>
      <p:sp>
        <p:nvSpPr>
          <p:cNvPr id="71" name="Google Shape;71;p11"/>
          <p:cNvSpPr txBox="1"/>
          <p:nvPr>
            <p:ph idx="1" type="subTitle"/>
          </p:nvPr>
        </p:nvSpPr>
        <p:spPr>
          <a:xfrm>
            <a:off x="2549400" y="3149250"/>
            <a:ext cx="40452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13"/>
          <p:cNvSpPr txBox="1"/>
          <p:nvPr>
            <p:ph hasCustomPrompt="1" idx="2" type="title"/>
          </p:nvPr>
        </p:nvSpPr>
        <p:spPr>
          <a:xfrm>
            <a:off x="17053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1" type="subTitle"/>
          </p:nvPr>
        </p:nvSpPr>
        <p:spPr>
          <a:xfrm>
            <a:off x="9958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7" name="Google Shape;77;p13"/>
          <p:cNvSpPr txBox="1"/>
          <p:nvPr>
            <p:ph idx="3" type="subTitle"/>
          </p:nvPr>
        </p:nvSpPr>
        <p:spPr>
          <a:xfrm>
            <a:off x="9958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hasCustomPrompt="1" idx="4" type="title"/>
          </p:nvPr>
        </p:nvSpPr>
        <p:spPr>
          <a:xfrm>
            <a:off x="41542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idx="5" type="subTitle"/>
          </p:nvPr>
        </p:nvSpPr>
        <p:spPr>
          <a:xfrm>
            <a:off x="34447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13"/>
          <p:cNvSpPr txBox="1"/>
          <p:nvPr>
            <p:ph idx="6" type="subTitle"/>
          </p:nvPr>
        </p:nvSpPr>
        <p:spPr>
          <a:xfrm>
            <a:off x="34447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hasCustomPrompt="1" idx="7" type="title"/>
          </p:nvPr>
        </p:nvSpPr>
        <p:spPr>
          <a:xfrm>
            <a:off x="66031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8" type="subTitle"/>
          </p:nvPr>
        </p:nvSpPr>
        <p:spPr>
          <a:xfrm>
            <a:off x="58936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3" name="Google Shape;83;p13"/>
          <p:cNvSpPr txBox="1"/>
          <p:nvPr>
            <p:ph idx="9" type="subTitle"/>
          </p:nvPr>
        </p:nvSpPr>
        <p:spPr>
          <a:xfrm>
            <a:off x="58936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hasCustomPrompt="1" idx="13" type="title"/>
          </p:nvPr>
        </p:nvSpPr>
        <p:spPr>
          <a:xfrm>
            <a:off x="17053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4" type="subTitle"/>
          </p:nvPr>
        </p:nvSpPr>
        <p:spPr>
          <a:xfrm>
            <a:off x="9958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3"/>
          <p:cNvSpPr txBox="1"/>
          <p:nvPr>
            <p:ph idx="15" type="subTitle"/>
          </p:nvPr>
        </p:nvSpPr>
        <p:spPr>
          <a:xfrm>
            <a:off x="9958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hasCustomPrompt="1" idx="16" type="title"/>
          </p:nvPr>
        </p:nvSpPr>
        <p:spPr>
          <a:xfrm>
            <a:off x="41542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7" type="subTitle"/>
          </p:nvPr>
        </p:nvSpPr>
        <p:spPr>
          <a:xfrm>
            <a:off x="34447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9" name="Google Shape;89;p13"/>
          <p:cNvSpPr txBox="1"/>
          <p:nvPr>
            <p:ph idx="18" type="subTitle"/>
          </p:nvPr>
        </p:nvSpPr>
        <p:spPr>
          <a:xfrm>
            <a:off x="34447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hasCustomPrompt="1" idx="19" type="title"/>
          </p:nvPr>
        </p:nvSpPr>
        <p:spPr>
          <a:xfrm>
            <a:off x="66031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20" type="subTitle"/>
          </p:nvPr>
        </p:nvSpPr>
        <p:spPr>
          <a:xfrm>
            <a:off x="58936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 name="Google Shape;92;p13"/>
          <p:cNvSpPr txBox="1"/>
          <p:nvPr>
            <p:ph idx="21" type="subTitle"/>
          </p:nvPr>
        </p:nvSpPr>
        <p:spPr>
          <a:xfrm>
            <a:off x="58936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93" name="Google Shape;93;p13"/>
          <p:cNvGrpSpPr/>
          <p:nvPr/>
        </p:nvGrpSpPr>
        <p:grpSpPr>
          <a:xfrm>
            <a:off x="-3000" y="0"/>
            <a:ext cx="713250" cy="2207775"/>
            <a:chOff x="-3000" y="0"/>
            <a:chExt cx="713250" cy="2207775"/>
          </a:xfrm>
        </p:grpSpPr>
        <p:pic>
          <p:nvPicPr>
            <p:cNvPr id="94" name="Google Shape;94;p13"/>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95" name="Google Shape;95;p13"/>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96" name="Shape 96"/>
        <p:cNvGrpSpPr/>
        <p:nvPr/>
      </p:nvGrpSpPr>
      <p:grpSpPr>
        <a:xfrm>
          <a:off x="0" y="0"/>
          <a:ext cx="0" cy="0"/>
          <a:chOff x="0" y="0"/>
          <a:chExt cx="0" cy="0"/>
        </a:xfrm>
      </p:grpSpPr>
      <p:sp>
        <p:nvSpPr>
          <p:cNvPr id="97" name="Google Shape;97;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4"/>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99" name="Google Shape;99;p14"/>
          <p:cNvGrpSpPr/>
          <p:nvPr/>
        </p:nvGrpSpPr>
        <p:grpSpPr>
          <a:xfrm flipH="1">
            <a:off x="6875920" y="4497638"/>
            <a:ext cx="2268087" cy="720651"/>
            <a:chOff x="6866520" y="8909681"/>
            <a:chExt cx="2268087" cy="720651"/>
          </a:xfrm>
        </p:grpSpPr>
        <p:pic>
          <p:nvPicPr>
            <p:cNvPr id="100" name="Google Shape;100;p14"/>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01" name="Google Shape;101;p14"/>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02" name="Shape 102"/>
        <p:cNvGrpSpPr/>
        <p:nvPr/>
      </p:nvGrpSpPr>
      <p:grpSpPr>
        <a:xfrm>
          <a:off x="0" y="0"/>
          <a:ext cx="0" cy="0"/>
          <a:chOff x="0" y="0"/>
          <a:chExt cx="0" cy="0"/>
        </a:xfrm>
      </p:grpSpPr>
      <p:sp>
        <p:nvSpPr>
          <p:cNvPr id="103" name="Google Shape;103;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4" name="Google Shape;104;p15"/>
          <p:cNvGrpSpPr/>
          <p:nvPr/>
        </p:nvGrpSpPr>
        <p:grpSpPr>
          <a:xfrm>
            <a:off x="1" y="0"/>
            <a:ext cx="9146200" cy="5163275"/>
            <a:chOff x="1" y="0"/>
            <a:chExt cx="9146200" cy="5163275"/>
          </a:xfrm>
        </p:grpSpPr>
        <p:pic>
          <p:nvPicPr>
            <p:cNvPr id="105" name="Google Shape;105;p15"/>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106" name="Google Shape;106;p15"/>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107" name="Google Shape;107;p15"/>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108" name="Shape 108"/>
        <p:cNvGrpSpPr/>
        <p:nvPr/>
      </p:nvGrpSpPr>
      <p:grpSpPr>
        <a:xfrm>
          <a:off x="0" y="0"/>
          <a:ext cx="0" cy="0"/>
          <a:chOff x="0" y="0"/>
          <a:chExt cx="0" cy="0"/>
        </a:xfrm>
      </p:grpSpPr>
      <p:sp>
        <p:nvSpPr>
          <p:cNvPr id="109" name="Google Shape;109;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0" name="Google Shape;110;p16"/>
          <p:cNvGrpSpPr/>
          <p:nvPr/>
        </p:nvGrpSpPr>
        <p:grpSpPr>
          <a:xfrm>
            <a:off x="1" y="3078827"/>
            <a:ext cx="713252" cy="2064674"/>
            <a:chOff x="1" y="3078827"/>
            <a:chExt cx="713252" cy="2064674"/>
          </a:xfrm>
        </p:grpSpPr>
        <p:pic>
          <p:nvPicPr>
            <p:cNvPr id="111" name="Google Shape;111;p16"/>
            <p:cNvPicPr preferRelativeResize="0"/>
            <p:nvPr/>
          </p:nvPicPr>
          <p:blipFill rotWithShape="1">
            <a:blip r:embed="rId2">
              <a:alphaModFix/>
            </a:blip>
            <a:srcRect b="5274" l="9086" r="8459" t="6674"/>
            <a:stretch/>
          </p:blipFill>
          <p:spPr>
            <a:xfrm flipH="1">
              <a:off x="1" y="3766638"/>
              <a:ext cx="713250" cy="1376863"/>
            </a:xfrm>
            <a:prstGeom prst="rect">
              <a:avLst/>
            </a:prstGeom>
            <a:noFill/>
            <a:ln>
              <a:noFill/>
            </a:ln>
          </p:spPr>
        </p:pic>
        <p:pic>
          <p:nvPicPr>
            <p:cNvPr id="112" name="Google Shape;112;p16"/>
            <p:cNvPicPr preferRelativeResize="0"/>
            <p:nvPr/>
          </p:nvPicPr>
          <p:blipFill rotWithShape="1">
            <a:blip r:embed="rId3">
              <a:alphaModFix/>
            </a:blip>
            <a:srcRect b="6764" l="5854" r="5571" t="7177"/>
            <a:stretch/>
          </p:blipFill>
          <p:spPr>
            <a:xfrm rot="10800000">
              <a:off x="5" y="3078827"/>
              <a:ext cx="713248" cy="68781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113" name="Shape 113"/>
        <p:cNvGrpSpPr/>
        <p:nvPr/>
      </p:nvGrpSpPr>
      <p:grpSpPr>
        <a:xfrm>
          <a:off x="0" y="0"/>
          <a:ext cx="0" cy="0"/>
          <a:chOff x="0" y="0"/>
          <a:chExt cx="0" cy="0"/>
        </a:xfrm>
      </p:grpSpPr>
      <p:sp>
        <p:nvSpPr>
          <p:cNvPr id="114" name="Google Shape;114;p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5" name="Google Shape;115;p17"/>
          <p:cNvGrpSpPr/>
          <p:nvPr/>
        </p:nvGrpSpPr>
        <p:grpSpPr>
          <a:xfrm>
            <a:off x="-79200" y="0"/>
            <a:ext cx="9230500" cy="5143501"/>
            <a:chOff x="-79200" y="0"/>
            <a:chExt cx="9230500" cy="5143501"/>
          </a:xfrm>
        </p:grpSpPr>
        <p:grpSp>
          <p:nvGrpSpPr>
            <p:cNvPr id="116" name="Google Shape;116;p17"/>
            <p:cNvGrpSpPr/>
            <p:nvPr/>
          </p:nvGrpSpPr>
          <p:grpSpPr>
            <a:xfrm flipH="1" rot="5400000">
              <a:off x="7709191" y="3701392"/>
              <a:ext cx="2163556" cy="720661"/>
              <a:chOff x="6866520" y="8909681"/>
              <a:chExt cx="2163556" cy="720661"/>
            </a:xfrm>
          </p:grpSpPr>
          <p:pic>
            <p:nvPicPr>
              <p:cNvPr id="117" name="Google Shape;117;p17"/>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18" name="Google Shape;118;p17"/>
              <p:cNvPicPr preferRelativeResize="0"/>
              <p:nvPr/>
            </p:nvPicPr>
            <p:blipFill rotWithShape="1">
              <a:blip r:embed="rId3">
                <a:alphaModFix/>
              </a:blip>
              <a:srcRect b="6321" l="10151" r="7981" t="6600"/>
              <a:stretch/>
            </p:blipFill>
            <p:spPr>
              <a:xfrm flipH="1" rot="-5400000">
                <a:off x="7949676" y="8549942"/>
                <a:ext cx="720650" cy="1440150"/>
              </a:xfrm>
              <a:prstGeom prst="rect">
                <a:avLst/>
              </a:prstGeom>
              <a:noFill/>
              <a:ln>
                <a:noFill/>
              </a:ln>
            </p:spPr>
          </p:pic>
        </p:grpSp>
        <p:pic>
          <p:nvPicPr>
            <p:cNvPr id="119" name="Google Shape;119;p17"/>
            <p:cNvPicPr preferRelativeResize="0"/>
            <p:nvPr/>
          </p:nvPicPr>
          <p:blipFill rotWithShape="1">
            <a:blip r:embed="rId4">
              <a:alphaModFix/>
            </a:blip>
            <a:srcRect b="5679" l="12379" r="11342" t="6261"/>
            <a:stretch/>
          </p:blipFill>
          <p:spPr>
            <a:xfrm rot="10800000">
              <a:off x="-79200" y="0"/>
              <a:ext cx="713250" cy="1412411"/>
            </a:xfrm>
            <a:prstGeom prst="rect">
              <a:avLst/>
            </a:prstGeom>
            <a:noFill/>
            <a:ln>
              <a:noFill/>
            </a:ln>
          </p:spPr>
        </p:pic>
        <p:pic>
          <p:nvPicPr>
            <p:cNvPr id="120" name="Google Shape;120;p17"/>
            <p:cNvPicPr preferRelativeResize="0"/>
            <p:nvPr/>
          </p:nvPicPr>
          <p:blipFill rotWithShape="1">
            <a:blip r:embed="rId5">
              <a:alphaModFix/>
            </a:blip>
            <a:srcRect b="7533" l="4333" r="6491" t="10135"/>
            <a:stretch/>
          </p:blipFill>
          <p:spPr>
            <a:xfrm rot="10800000">
              <a:off x="-79200" y="1488591"/>
              <a:ext cx="713250" cy="71918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
    <p:spTree>
      <p:nvGrpSpPr>
        <p:cNvPr id="121" name="Shape 121"/>
        <p:cNvGrpSpPr/>
        <p:nvPr/>
      </p:nvGrpSpPr>
      <p:grpSpPr>
        <a:xfrm>
          <a:off x="0" y="0"/>
          <a:ext cx="0" cy="0"/>
          <a:chOff x="0" y="0"/>
          <a:chExt cx="0" cy="0"/>
        </a:xfrm>
      </p:grpSpPr>
      <p:sp>
        <p:nvSpPr>
          <p:cNvPr id="122" name="Google Shape;122;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3" name="Google Shape;123;p18"/>
          <p:cNvGrpSpPr/>
          <p:nvPr/>
        </p:nvGrpSpPr>
        <p:grpSpPr>
          <a:xfrm>
            <a:off x="0" y="2999975"/>
            <a:ext cx="715425" cy="2143527"/>
            <a:chOff x="0" y="2999975"/>
            <a:chExt cx="715425" cy="2143527"/>
          </a:xfrm>
        </p:grpSpPr>
        <p:pic>
          <p:nvPicPr>
            <p:cNvPr id="124" name="Google Shape;124;p18"/>
            <p:cNvPicPr preferRelativeResize="0"/>
            <p:nvPr/>
          </p:nvPicPr>
          <p:blipFill rotWithShape="1">
            <a:blip r:embed="rId2">
              <a:alphaModFix/>
            </a:blip>
            <a:srcRect b="6874" l="6912" r="7213" t="7830"/>
            <a:stretch/>
          </p:blipFill>
          <p:spPr>
            <a:xfrm flipH="1">
              <a:off x="0" y="2999975"/>
              <a:ext cx="715425" cy="719275"/>
            </a:xfrm>
            <a:prstGeom prst="rect">
              <a:avLst/>
            </a:prstGeom>
            <a:noFill/>
            <a:ln>
              <a:noFill/>
            </a:ln>
          </p:spPr>
        </p:pic>
        <p:pic>
          <p:nvPicPr>
            <p:cNvPr id="125" name="Google Shape;125;p18"/>
            <p:cNvPicPr preferRelativeResize="0"/>
            <p:nvPr/>
          </p:nvPicPr>
          <p:blipFill rotWithShape="1">
            <a:blip r:embed="rId3">
              <a:alphaModFix/>
            </a:blip>
            <a:srcRect b="6287" l="11205" r="9767" t="6269"/>
            <a:stretch/>
          </p:blipFill>
          <p:spPr>
            <a:xfrm>
              <a:off x="1100" y="3719250"/>
              <a:ext cx="713225" cy="1424252"/>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
    <p:spTree>
      <p:nvGrpSpPr>
        <p:cNvPr id="126" name="Shape 126"/>
        <p:cNvGrpSpPr/>
        <p:nvPr/>
      </p:nvGrpSpPr>
      <p:grpSpPr>
        <a:xfrm>
          <a:off x="0" y="0"/>
          <a:ext cx="0" cy="0"/>
          <a:chOff x="0" y="0"/>
          <a:chExt cx="0" cy="0"/>
        </a:xfrm>
      </p:grpSpPr>
      <p:sp>
        <p:nvSpPr>
          <p:cNvPr id="127" name="Google Shape;127;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 name="Google Shape;128;p19"/>
          <p:cNvGrpSpPr/>
          <p:nvPr/>
        </p:nvGrpSpPr>
        <p:grpSpPr>
          <a:xfrm>
            <a:off x="0" y="0"/>
            <a:ext cx="711150" cy="1404587"/>
            <a:chOff x="0" y="0"/>
            <a:chExt cx="711150" cy="1404587"/>
          </a:xfrm>
        </p:grpSpPr>
        <p:pic>
          <p:nvPicPr>
            <p:cNvPr id="129" name="Google Shape;129;p19"/>
            <p:cNvPicPr preferRelativeResize="0"/>
            <p:nvPr/>
          </p:nvPicPr>
          <p:blipFill rotWithShape="1">
            <a:blip r:embed="rId2">
              <a:alphaModFix/>
            </a:blip>
            <a:srcRect b="4598" l="6941" r="4625" t="7311"/>
            <a:stretch/>
          </p:blipFill>
          <p:spPr>
            <a:xfrm>
              <a:off x="0" y="689359"/>
              <a:ext cx="711150" cy="715229"/>
            </a:xfrm>
            <a:prstGeom prst="rect">
              <a:avLst/>
            </a:prstGeom>
            <a:noFill/>
            <a:ln>
              <a:noFill/>
            </a:ln>
          </p:spPr>
        </p:pic>
        <p:pic>
          <p:nvPicPr>
            <p:cNvPr id="130" name="Google Shape;130;p19"/>
            <p:cNvPicPr preferRelativeResize="0"/>
            <p:nvPr/>
          </p:nvPicPr>
          <p:blipFill rotWithShape="1">
            <a:blip r:embed="rId3">
              <a:alphaModFix/>
            </a:blip>
            <a:srcRect b="6423" l="9494" r="6180" t="5949"/>
            <a:stretch/>
          </p:blipFill>
          <p:spPr>
            <a:xfrm>
              <a:off x="0" y="0"/>
              <a:ext cx="711150" cy="68936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
    <p:spTree>
      <p:nvGrpSpPr>
        <p:cNvPr id="131" name="Shape 131"/>
        <p:cNvGrpSpPr/>
        <p:nvPr/>
      </p:nvGrpSpPr>
      <p:grpSpPr>
        <a:xfrm>
          <a:off x="0" y="0"/>
          <a:ext cx="0" cy="0"/>
          <a:chOff x="0" y="0"/>
          <a:chExt cx="0" cy="0"/>
        </a:xfrm>
      </p:grpSpPr>
      <p:sp>
        <p:nvSpPr>
          <p:cNvPr id="132" name="Google Shape;132;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3" name="Google Shape;133;p20"/>
          <p:cNvGrpSpPr/>
          <p:nvPr/>
        </p:nvGrpSpPr>
        <p:grpSpPr>
          <a:xfrm flipH="1">
            <a:off x="0" y="2920038"/>
            <a:ext cx="747400" cy="2223449"/>
            <a:chOff x="8396600" y="2920038"/>
            <a:chExt cx="747400" cy="2223449"/>
          </a:xfrm>
        </p:grpSpPr>
        <p:pic>
          <p:nvPicPr>
            <p:cNvPr id="134" name="Google Shape;134;p20"/>
            <p:cNvPicPr preferRelativeResize="0"/>
            <p:nvPr/>
          </p:nvPicPr>
          <p:blipFill rotWithShape="1">
            <a:blip r:embed="rId2">
              <a:alphaModFix/>
            </a:blip>
            <a:srcRect b="4853" l="10802" r="6858" t="7687"/>
            <a:stretch/>
          </p:blipFill>
          <p:spPr>
            <a:xfrm flipH="1">
              <a:off x="8430750" y="2920038"/>
              <a:ext cx="713250" cy="715747"/>
            </a:xfrm>
            <a:prstGeom prst="rect">
              <a:avLst/>
            </a:prstGeom>
            <a:noFill/>
            <a:ln>
              <a:noFill/>
            </a:ln>
          </p:spPr>
        </p:pic>
        <p:pic>
          <p:nvPicPr>
            <p:cNvPr id="135" name="Google Shape;135;p20"/>
            <p:cNvPicPr preferRelativeResize="0"/>
            <p:nvPr/>
          </p:nvPicPr>
          <p:blipFill rotWithShape="1">
            <a:blip r:embed="rId3">
              <a:alphaModFix/>
            </a:blip>
            <a:srcRect b="8287" l="12422" r="8600" t="6446"/>
            <a:stretch/>
          </p:blipFill>
          <p:spPr>
            <a:xfrm flipH="1">
              <a:off x="8396600" y="3684912"/>
              <a:ext cx="747400" cy="145857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21" name="Google Shape;21;p3"/>
          <p:cNvGrpSpPr/>
          <p:nvPr/>
        </p:nvGrpSpPr>
        <p:grpSpPr>
          <a:xfrm rot="10800000">
            <a:off x="8430775" y="0"/>
            <a:ext cx="713250" cy="2207775"/>
            <a:chOff x="-3000" y="0"/>
            <a:chExt cx="713250" cy="2207775"/>
          </a:xfrm>
        </p:grpSpPr>
        <p:pic>
          <p:nvPicPr>
            <p:cNvPr id="22" name="Google Shape;22;p3"/>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23" name="Google Shape;23;p3"/>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6" name="Shape 136"/>
        <p:cNvGrpSpPr/>
        <p:nvPr/>
      </p:nvGrpSpPr>
      <p:grpSpPr>
        <a:xfrm>
          <a:off x="0" y="0"/>
          <a:ext cx="0" cy="0"/>
          <a:chOff x="0" y="0"/>
          <a:chExt cx="0" cy="0"/>
        </a:xfrm>
      </p:grpSpPr>
      <p:sp>
        <p:nvSpPr>
          <p:cNvPr id="137" name="Google Shape;137;p21"/>
          <p:cNvSpPr txBox="1"/>
          <p:nvPr>
            <p:ph type="ctrTitle"/>
          </p:nvPr>
        </p:nvSpPr>
        <p:spPr>
          <a:xfrm>
            <a:off x="2748750" y="535150"/>
            <a:ext cx="3646500" cy="114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38" name="Google Shape;138;p21"/>
          <p:cNvSpPr txBox="1"/>
          <p:nvPr>
            <p:ph idx="1" type="subTitle"/>
          </p:nvPr>
        </p:nvSpPr>
        <p:spPr>
          <a:xfrm>
            <a:off x="2748750" y="1676350"/>
            <a:ext cx="3646500" cy="11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9" name="Google Shape;139;p21"/>
          <p:cNvGrpSpPr/>
          <p:nvPr/>
        </p:nvGrpSpPr>
        <p:grpSpPr>
          <a:xfrm>
            <a:off x="-3000" y="-5987"/>
            <a:ext cx="9147278" cy="5149479"/>
            <a:chOff x="-3000" y="-5987"/>
            <a:chExt cx="9147278" cy="5149479"/>
          </a:xfrm>
        </p:grpSpPr>
        <p:grpSp>
          <p:nvGrpSpPr>
            <p:cNvPr id="140" name="Google Shape;140;p21"/>
            <p:cNvGrpSpPr/>
            <p:nvPr/>
          </p:nvGrpSpPr>
          <p:grpSpPr>
            <a:xfrm>
              <a:off x="-3000" y="0"/>
              <a:ext cx="713250" cy="2207775"/>
              <a:chOff x="-3000" y="0"/>
              <a:chExt cx="713250" cy="2207775"/>
            </a:xfrm>
          </p:grpSpPr>
          <p:pic>
            <p:nvPicPr>
              <p:cNvPr id="141" name="Google Shape;141;p21"/>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142" name="Google Shape;142;p21"/>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143" name="Google Shape;143;p21"/>
            <p:cNvGrpSpPr/>
            <p:nvPr/>
          </p:nvGrpSpPr>
          <p:grpSpPr>
            <a:xfrm flipH="1" rot="10800000">
              <a:off x="8431030" y="3741975"/>
              <a:ext cx="713248" cy="1401517"/>
              <a:chOff x="8397300" y="0"/>
              <a:chExt cx="746700" cy="1467250"/>
            </a:xfrm>
          </p:grpSpPr>
          <p:pic>
            <p:nvPicPr>
              <p:cNvPr id="144" name="Google Shape;144;p21"/>
              <p:cNvPicPr preferRelativeResize="0"/>
              <p:nvPr/>
            </p:nvPicPr>
            <p:blipFill rotWithShape="1">
              <a:blip r:embed="rId4">
                <a:alphaModFix/>
              </a:blip>
              <a:srcRect b="6876" l="7047" r="7210" t="8117"/>
              <a:stretch/>
            </p:blipFill>
            <p:spPr>
              <a:xfrm flipH="1" rot="10800000">
                <a:off x="8399500" y="0"/>
                <a:ext cx="744500" cy="747175"/>
              </a:xfrm>
              <a:prstGeom prst="rect">
                <a:avLst/>
              </a:prstGeom>
              <a:noFill/>
              <a:ln>
                <a:noFill/>
              </a:ln>
            </p:spPr>
          </p:pic>
          <p:pic>
            <p:nvPicPr>
              <p:cNvPr id="145" name="Google Shape;145;p21"/>
              <p:cNvPicPr preferRelativeResize="0"/>
              <p:nvPr/>
            </p:nvPicPr>
            <p:blipFill rotWithShape="1">
              <a:blip r:embed="rId5">
                <a:alphaModFix/>
              </a:blip>
              <a:srcRect b="6764" l="5854" r="5571" t="7177"/>
              <a:stretch/>
            </p:blipFill>
            <p:spPr>
              <a:xfrm>
                <a:off x="8397300" y="747175"/>
                <a:ext cx="746700" cy="720075"/>
              </a:xfrm>
              <a:prstGeom prst="rect">
                <a:avLst/>
              </a:prstGeom>
              <a:noFill/>
              <a:ln>
                <a:noFill/>
              </a:ln>
            </p:spPr>
          </p:pic>
        </p:grpSp>
        <p:grpSp>
          <p:nvGrpSpPr>
            <p:cNvPr id="146" name="Google Shape;146;p21"/>
            <p:cNvGrpSpPr/>
            <p:nvPr/>
          </p:nvGrpSpPr>
          <p:grpSpPr>
            <a:xfrm flipH="1" rot="10800000">
              <a:off x="8396600" y="-5987"/>
              <a:ext cx="747400" cy="2223449"/>
              <a:chOff x="8396600" y="2920038"/>
              <a:chExt cx="747400" cy="2223449"/>
            </a:xfrm>
          </p:grpSpPr>
          <p:pic>
            <p:nvPicPr>
              <p:cNvPr id="147" name="Google Shape;147;p21"/>
              <p:cNvPicPr preferRelativeResize="0"/>
              <p:nvPr/>
            </p:nvPicPr>
            <p:blipFill rotWithShape="1">
              <a:blip r:embed="rId6">
                <a:alphaModFix/>
              </a:blip>
              <a:srcRect b="4853" l="10802" r="6858" t="7687"/>
              <a:stretch/>
            </p:blipFill>
            <p:spPr>
              <a:xfrm flipH="1">
                <a:off x="8430750" y="2920038"/>
                <a:ext cx="713250" cy="715747"/>
              </a:xfrm>
              <a:prstGeom prst="rect">
                <a:avLst/>
              </a:prstGeom>
              <a:noFill/>
              <a:ln>
                <a:noFill/>
              </a:ln>
            </p:spPr>
          </p:pic>
          <p:pic>
            <p:nvPicPr>
              <p:cNvPr id="148" name="Google Shape;148;p21"/>
              <p:cNvPicPr preferRelativeResize="0"/>
              <p:nvPr/>
            </p:nvPicPr>
            <p:blipFill rotWithShape="1">
              <a:blip r:embed="rId7">
                <a:alphaModFix/>
              </a:blip>
              <a:srcRect b="8287" l="12422" r="8600" t="6446"/>
              <a:stretch/>
            </p:blipFill>
            <p:spPr>
              <a:xfrm flipH="1">
                <a:off x="8396600" y="3684912"/>
                <a:ext cx="747400" cy="1458576"/>
              </a:xfrm>
              <a:prstGeom prst="rect">
                <a:avLst/>
              </a:prstGeom>
              <a:noFill/>
              <a:ln>
                <a:noFill/>
              </a:ln>
            </p:spPr>
          </p:pic>
        </p:grpSp>
      </p:grpSp>
      <p:sp>
        <p:nvSpPr>
          <p:cNvPr id="149" name="Google Shape;149;p21"/>
          <p:cNvSpPr txBox="1"/>
          <p:nvPr/>
        </p:nvSpPr>
        <p:spPr>
          <a:xfrm>
            <a:off x="2748750" y="3135350"/>
            <a:ext cx="36465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dk1"/>
                </a:solidFill>
                <a:latin typeface="Nunito"/>
                <a:ea typeface="Nunito"/>
                <a:cs typeface="Nunito"/>
                <a:sym typeface="Nunito"/>
              </a:rPr>
              <a:t>CREDITS: This presentation template was created by </a:t>
            </a:r>
            <a:r>
              <a:rPr b="1" lang="en" sz="1200" u="sng">
                <a:solidFill>
                  <a:schemeClr val="dk1"/>
                </a:solidFill>
                <a:latin typeface="Nunito"/>
                <a:ea typeface="Nunito"/>
                <a:cs typeface="Nunito"/>
                <a:sym typeface="Nunito"/>
                <a:hlinkClick r:id="rId8">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9">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10">
                  <a:extLst>
                    <a:ext uri="{A12FA001-AC4F-418D-AE19-62706E023703}">
                      <ahyp:hlinkClr val="tx"/>
                    </a:ext>
                  </a:extLst>
                </a:hlinkClick>
              </a:rPr>
              <a:t>Freepik</a:t>
            </a:r>
            <a:endParaRPr b="1" sz="1200" u="sng">
              <a:solidFill>
                <a:schemeClr val="dk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0" name="Shape 150"/>
        <p:cNvGrpSpPr/>
        <p:nvPr/>
      </p:nvGrpSpPr>
      <p:grpSpPr>
        <a:xfrm>
          <a:off x="0" y="0"/>
          <a:ext cx="0" cy="0"/>
          <a:chOff x="0" y="0"/>
          <a:chExt cx="0" cy="0"/>
        </a:xfrm>
      </p:grpSpPr>
      <p:grpSp>
        <p:nvGrpSpPr>
          <p:cNvPr id="151" name="Google Shape;151;p22"/>
          <p:cNvGrpSpPr/>
          <p:nvPr/>
        </p:nvGrpSpPr>
        <p:grpSpPr>
          <a:xfrm flipH="1">
            <a:off x="1" y="0"/>
            <a:ext cx="9146200" cy="5163275"/>
            <a:chOff x="1" y="0"/>
            <a:chExt cx="9146200" cy="5163275"/>
          </a:xfrm>
        </p:grpSpPr>
        <p:pic>
          <p:nvPicPr>
            <p:cNvPr id="152" name="Google Shape;152;p22"/>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153" name="Google Shape;153;p22"/>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154" name="Google Shape;154;p22"/>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5" name="Shape 155"/>
        <p:cNvGrpSpPr/>
        <p:nvPr/>
      </p:nvGrpSpPr>
      <p:grpSpPr>
        <a:xfrm>
          <a:off x="0" y="0"/>
          <a:ext cx="0" cy="0"/>
          <a:chOff x="0" y="0"/>
          <a:chExt cx="0" cy="0"/>
        </a:xfrm>
      </p:grpSpPr>
      <p:grpSp>
        <p:nvGrpSpPr>
          <p:cNvPr id="156" name="Google Shape;156;p23"/>
          <p:cNvGrpSpPr/>
          <p:nvPr/>
        </p:nvGrpSpPr>
        <p:grpSpPr>
          <a:xfrm>
            <a:off x="-1" y="-102262"/>
            <a:ext cx="9144009" cy="5320552"/>
            <a:chOff x="-1" y="-102262"/>
            <a:chExt cx="9144009" cy="5320552"/>
          </a:xfrm>
        </p:grpSpPr>
        <p:grpSp>
          <p:nvGrpSpPr>
            <p:cNvPr id="157" name="Google Shape;157;p23"/>
            <p:cNvGrpSpPr/>
            <p:nvPr/>
          </p:nvGrpSpPr>
          <p:grpSpPr>
            <a:xfrm flipH="1" rot="10800000">
              <a:off x="-1" y="4497638"/>
              <a:ext cx="2268087" cy="720651"/>
              <a:chOff x="6866520" y="8909681"/>
              <a:chExt cx="2268087" cy="720651"/>
            </a:xfrm>
          </p:grpSpPr>
          <p:pic>
            <p:nvPicPr>
              <p:cNvPr id="158" name="Google Shape;158;p23"/>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59" name="Google Shape;159;p23"/>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160" name="Google Shape;160;p23"/>
            <p:cNvGrpSpPr/>
            <p:nvPr/>
          </p:nvGrpSpPr>
          <p:grpSpPr>
            <a:xfrm rot="10800000">
              <a:off x="6364113" y="-102262"/>
              <a:ext cx="2779895" cy="869564"/>
              <a:chOff x="-1" y="-226387"/>
              <a:chExt cx="2779895" cy="869564"/>
            </a:xfrm>
          </p:grpSpPr>
          <p:pic>
            <p:nvPicPr>
              <p:cNvPr id="161" name="Google Shape;161;p23"/>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162" name="Google Shape;162;p23"/>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163" name="Google Shape;163;p23"/>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7" name="Shape 167"/>
        <p:cNvGrpSpPr/>
        <p:nvPr/>
      </p:nvGrpSpPr>
      <p:grpSpPr>
        <a:xfrm>
          <a:off x="0" y="0"/>
          <a:ext cx="0" cy="0"/>
          <a:chOff x="0" y="0"/>
          <a:chExt cx="0" cy="0"/>
        </a:xfrm>
      </p:grpSpPr>
      <p:sp>
        <p:nvSpPr>
          <p:cNvPr id="168" name="Google Shape;168;p25"/>
          <p:cNvSpPr txBox="1"/>
          <p:nvPr>
            <p:ph type="ctrTitle"/>
          </p:nvPr>
        </p:nvSpPr>
        <p:spPr>
          <a:xfrm>
            <a:off x="713225" y="1340900"/>
            <a:ext cx="4785300" cy="2170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9" name="Google Shape;169;p25"/>
          <p:cNvSpPr txBox="1"/>
          <p:nvPr>
            <p:ph idx="1" type="subTitle"/>
          </p:nvPr>
        </p:nvSpPr>
        <p:spPr>
          <a:xfrm>
            <a:off x="713225" y="3631225"/>
            <a:ext cx="4785300" cy="46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70" name="Google Shape;170;p25"/>
          <p:cNvGrpSpPr/>
          <p:nvPr/>
        </p:nvGrpSpPr>
        <p:grpSpPr>
          <a:xfrm>
            <a:off x="-1" y="-226387"/>
            <a:ext cx="9144009" cy="5444677"/>
            <a:chOff x="-1" y="-226387"/>
            <a:chExt cx="9144009" cy="5444677"/>
          </a:xfrm>
        </p:grpSpPr>
        <p:grpSp>
          <p:nvGrpSpPr>
            <p:cNvPr id="171" name="Google Shape;171;p25"/>
            <p:cNvGrpSpPr/>
            <p:nvPr/>
          </p:nvGrpSpPr>
          <p:grpSpPr>
            <a:xfrm flipH="1">
              <a:off x="6875920" y="4497638"/>
              <a:ext cx="2268087" cy="720651"/>
              <a:chOff x="6866520" y="8909681"/>
              <a:chExt cx="2268087" cy="720651"/>
            </a:xfrm>
          </p:grpSpPr>
          <p:pic>
            <p:nvPicPr>
              <p:cNvPr id="172" name="Google Shape;172;p25"/>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73" name="Google Shape;173;p25"/>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174" name="Google Shape;174;p25"/>
            <p:cNvGrpSpPr/>
            <p:nvPr/>
          </p:nvGrpSpPr>
          <p:grpSpPr>
            <a:xfrm>
              <a:off x="-1" y="-226387"/>
              <a:ext cx="2779895" cy="869564"/>
              <a:chOff x="-1" y="-226387"/>
              <a:chExt cx="2779895" cy="869564"/>
            </a:xfrm>
          </p:grpSpPr>
          <p:pic>
            <p:nvPicPr>
              <p:cNvPr id="175" name="Google Shape;175;p25"/>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176" name="Google Shape;176;p25"/>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177" name="Google Shape;177;p25"/>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80" name="Google Shape;180;p26"/>
          <p:cNvGrpSpPr/>
          <p:nvPr/>
        </p:nvGrpSpPr>
        <p:grpSpPr>
          <a:xfrm rot="10800000">
            <a:off x="8430775" y="0"/>
            <a:ext cx="713250" cy="2207775"/>
            <a:chOff x="-3000" y="0"/>
            <a:chExt cx="713250" cy="2207775"/>
          </a:xfrm>
        </p:grpSpPr>
        <p:pic>
          <p:nvPicPr>
            <p:cNvPr id="181" name="Google Shape;181;p26"/>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182" name="Google Shape;182;p26"/>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3" name="Shape 183"/>
        <p:cNvGrpSpPr/>
        <p:nvPr/>
      </p:nvGrpSpPr>
      <p:grpSpPr>
        <a:xfrm>
          <a:off x="0" y="0"/>
          <a:ext cx="0" cy="0"/>
          <a:chOff x="0" y="0"/>
          <a:chExt cx="0" cy="0"/>
        </a:xfrm>
      </p:grpSpPr>
      <p:sp>
        <p:nvSpPr>
          <p:cNvPr id="184" name="Google Shape;184;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7"/>
          <p:cNvSpPr txBox="1"/>
          <p:nvPr>
            <p:ph idx="1" type="body"/>
          </p:nvPr>
        </p:nvSpPr>
        <p:spPr>
          <a:xfrm>
            <a:off x="713225" y="1152475"/>
            <a:ext cx="7717500" cy="140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86" name="Google Shape;186;p27"/>
          <p:cNvGrpSpPr/>
          <p:nvPr/>
        </p:nvGrpSpPr>
        <p:grpSpPr>
          <a:xfrm>
            <a:off x="-18650" y="-226387"/>
            <a:ext cx="1463757" cy="869564"/>
            <a:chOff x="-18650" y="-226387"/>
            <a:chExt cx="1463757" cy="869564"/>
          </a:xfrm>
        </p:grpSpPr>
        <p:pic>
          <p:nvPicPr>
            <p:cNvPr id="187" name="Google Shape;187;p27"/>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188" name="Google Shape;188;p27"/>
            <p:cNvPicPr preferRelativeResize="0"/>
            <p:nvPr/>
          </p:nvPicPr>
          <p:blipFill>
            <a:blip r:embed="rId3">
              <a:alphaModFix/>
            </a:blip>
            <a:stretch>
              <a:fillRect/>
            </a:stretch>
          </p:blipFill>
          <p:spPr>
            <a:xfrm>
              <a:off x="-18650" y="-226387"/>
              <a:ext cx="797100" cy="869564"/>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2" name="Google Shape;192;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grpSp>
        <p:nvGrpSpPr>
          <p:cNvPr id="193" name="Google Shape;193;p28"/>
          <p:cNvGrpSpPr/>
          <p:nvPr/>
        </p:nvGrpSpPr>
        <p:grpSpPr>
          <a:xfrm flipH="1" rot="10800000">
            <a:off x="-44355" y="4471038"/>
            <a:ext cx="2268087" cy="720651"/>
            <a:chOff x="6866520" y="8909681"/>
            <a:chExt cx="2268087" cy="720651"/>
          </a:xfrm>
        </p:grpSpPr>
        <p:pic>
          <p:nvPicPr>
            <p:cNvPr id="194" name="Google Shape;194;p28"/>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195" name="Google Shape;195;p28"/>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8" name="Google Shape;198;p29"/>
          <p:cNvGrpSpPr/>
          <p:nvPr/>
        </p:nvGrpSpPr>
        <p:grpSpPr>
          <a:xfrm>
            <a:off x="8507230" y="0"/>
            <a:ext cx="713248" cy="1401517"/>
            <a:chOff x="8397300" y="0"/>
            <a:chExt cx="746700" cy="1467250"/>
          </a:xfrm>
        </p:grpSpPr>
        <p:pic>
          <p:nvPicPr>
            <p:cNvPr id="199" name="Google Shape;199;p29"/>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200" name="Google Shape;200;p29"/>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 name="Shape 201"/>
        <p:cNvGrpSpPr/>
        <p:nvPr/>
      </p:nvGrpSpPr>
      <p:grpSpPr>
        <a:xfrm>
          <a:off x="0" y="0"/>
          <a:ext cx="0" cy="0"/>
          <a:chOff x="0" y="0"/>
          <a:chExt cx="0" cy="0"/>
        </a:xfrm>
      </p:grpSpPr>
      <p:grpSp>
        <p:nvGrpSpPr>
          <p:cNvPr id="202" name="Google Shape;202;p30"/>
          <p:cNvGrpSpPr/>
          <p:nvPr/>
        </p:nvGrpSpPr>
        <p:grpSpPr>
          <a:xfrm>
            <a:off x="-3000" y="0"/>
            <a:ext cx="8939250" cy="5143488"/>
            <a:chOff x="-3000" y="0"/>
            <a:chExt cx="8939250" cy="5143488"/>
          </a:xfrm>
        </p:grpSpPr>
        <p:grpSp>
          <p:nvGrpSpPr>
            <p:cNvPr id="203" name="Google Shape;203;p30"/>
            <p:cNvGrpSpPr/>
            <p:nvPr/>
          </p:nvGrpSpPr>
          <p:grpSpPr>
            <a:xfrm flipH="1" rot="10800000">
              <a:off x="-3000" y="0"/>
              <a:ext cx="713250" cy="2207775"/>
              <a:chOff x="-3000" y="0"/>
              <a:chExt cx="713250" cy="2207775"/>
            </a:xfrm>
          </p:grpSpPr>
          <p:pic>
            <p:nvPicPr>
              <p:cNvPr id="204" name="Google Shape;204;p30"/>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205" name="Google Shape;205;p30"/>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206" name="Google Shape;206;p30"/>
            <p:cNvGrpSpPr/>
            <p:nvPr/>
          </p:nvGrpSpPr>
          <p:grpSpPr>
            <a:xfrm flipH="1" rot="-5400000">
              <a:off x="7450825" y="3658063"/>
              <a:ext cx="747400" cy="2223449"/>
              <a:chOff x="8396600" y="2920038"/>
              <a:chExt cx="747400" cy="2223449"/>
            </a:xfrm>
          </p:grpSpPr>
          <p:pic>
            <p:nvPicPr>
              <p:cNvPr id="207" name="Google Shape;207;p30"/>
              <p:cNvPicPr preferRelativeResize="0"/>
              <p:nvPr/>
            </p:nvPicPr>
            <p:blipFill rotWithShape="1">
              <a:blip r:embed="rId4">
                <a:alphaModFix/>
              </a:blip>
              <a:srcRect b="4853" l="10802" r="6858" t="7687"/>
              <a:stretch/>
            </p:blipFill>
            <p:spPr>
              <a:xfrm flipH="1">
                <a:off x="8430750" y="2920038"/>
                <a:ext cx="713250" cy="715747"/>
              </a:xfrm>
              <a:prstGeom prst="rect">
                <a:avLst/>
              </a:prstGeom>
              <a:noFill/>
              <a:ln>
                <a:noFill/>
              </a:ln>
            </p:spPr>
          </p:pic>
          <p:pic>
            <p:nvPicPr>
              <p:cNvPr id="208" name="Google Shape;208;p30"/>
              <p:cNvPicPr preferRelativeResize="0"/>
              <p:nvPr/>
            </p:nvPicPr>
            <p:blipFill rotWithShape="1">
              <a:blip r:embed="rId5">
                <a:alphaModFix/>
              </a:blip>
              <a:srcRect b="8287" l="12422" r="8600" t="6446"/>
              <a:stretch/>
            </p:blipFill>
            <p:spPr>
              <a:xfrm flipH="1">
                <a:off x="8396600" y="3684912"/>
                <a:ext cx="747400" cy="1458576"/>
              </a:xfrm>
              <a:prstGeom prst="rect">
                <a:avLst/>
              </a:prstGeom>
              <a:noFill/>
              <a:ln>
                <a:noFill/>
              </a:ln>
            </p:spPr>
          </p:pic>
        </p:grpSp>
      </p:grpSp>
      <p:sp>
        <p:nvSpPr>
          <p:cNvPr id="209" name="Google Shape;209;p30"/>
          <p:cNvSpPr txBox="1"/>
          <p:nvPr>
            <p:ph type="title"/>
          </p:nvPr>
        </p:nvSpPr>
        <p:spPr>
          <a:xfrm>
            <a:off x="9643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0" name="Google Shape;210;p30"/>
          <p:cNvSpPr txBox="1"/>
          <p:nvPr>
            <p:ph idx="1" type="body"/>
          </p:nvPr>
        </p:nvSpPr>
        <p:spPr>
          <a:xfrm>
            <a:off x="9643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1" name="Shape 211"/>
        <p:cNvGrpSpPr/>
        <p:nvPr/>
      </p:nvGrpSpPr>
      <p:grpSpPr>
        <a:xfrm>
          <a:off x="0" y="0"/>
          <a:ext cx="0" cy="0"/>
          <a:chOff x="0" y="0"/>
          <a:chExt cx="0" cy="0"/>
        </a:xfrm>
      </p:grpSpPr>
      <p:sp>
        <p:nvSpPr>
          <p:cNvPr id="212" name="Google Shape;212;p31"/>
          <p:cNvSpPr txBox="1"/>
          <p:nvPr>
            <p:ph type="title"/>
          </p:nvPr>
        </p:nvSpPr>
        <p:spPr>
          <a:xfrm>
            <a:off x="1585200" y="919150"/>
            <a:ext cx="5973600" cy="29967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13" name="Google Shape;213;p31"/>
          <p:cNvGrpSpPr/>
          <p:nvPr/>
        </p:nvGrpSpPr>
        <p:grpSpPr>
          <a:xfrm rot="10800000">
            <a:off x="5" y="3741975"/>
            <a:ext cx="713248" cy="1401517"/>
            <a:chOff x="8397300" y="0"/>
            <a:chExt cx="746700" cy="1467250"/>
          </a:xfrm>
        </p:grpSpPr>
        <p:pic>
          <p:nvPicPr>
            <p:cNvPr id="214" name="Google Shape;214;p31"/>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215" name="Google Shape;215;p31"/>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713225" y="1152475"/>
            <a:ext cx="7717500" cy="1403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7" name="Google Shape;27;p4"/>
          <p:cNvGrpSpPr/>
          <p:nvPr/>
        </p:nvGrpSpPr>
        <p:grpSpPr>
          <a:xfrm>
            <a:off x="-18650" y="-226387"/>
            <a:ext cx="1463757" cy="869564"/>
            <a:chOff x="-18650" y="-226387"/>
            <a:chExt cx="1463757" cy="869564"/>
          </a:xfrm>
        </p:grpSpPr>
        <p:pic>
          <p:nvPicPr>
            <p:cNvPr id="28" name="Google Shape;28;p4"/>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29" name="Google Shape;29;p4"/>
            <p:cNvPicPr preferRelativeResize="0"/>
            <p:nvPr/>
          </p:nvPicPr>
          <p:blipFill>
            <a:blip r:embed="rId3">
              <a:alphaModFix/>
            </a:blip>
            <a:stretch>
              <a:fillRect/>
            </a:stretch>
          </p:blipFill>
          <p:spPr>
            <a:xfrm>
              <a:off x="-18650" y="-226387"/>
              <a:ext cx="797100" cy="869564"/>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sp>
        <p:nvSpPr>
          <p:cNvPr id="217" name="Google Shape;217;p32"/>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8" name="Google Shape;218;p32"/>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9" name="Google Shape;219;p32"/>
          <p:cNvGrpSpPr/>
          <p:nvPr/>
        </p:nvGrpSpPr>
        <p:grpSpPr>
          <a:xfrm flipH="1">
            <a:off x="1" y="0"/>
            <a:ext cx="9146200" cy="5163275"/>
            <a:chOff x="1" y="0"/>
            <a:chExt cx="9146200" cy="5163275"/>
          </a:xfrm>
        </p:grpSpPr>
        <p:pic>
          <p:nvPicPr>
            <p:cNvPr id="220" name="Google Shape;220;p32"/>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221" name="Google Shape;221;p32"/>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222" name="Google Shape;222;p32"/>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3" name="Shape 223"/>
        <p:cNvGrpSpPr/>
        <p:nvPr/>
      </p:nvGrpSpPr>
      <p:grpSpPr>
        <a:xfrm>
          <a:off x="0" y="0"/>
          <a:ext cx="0" cy="0"/>
          <a:chOff x="0" y="0"/>
          <a:chExt cx="0" cy="0"/>
        </a:xfrm>
      </p:grpSpPr>
      <p:sp>
        <p:nvSpPr>
          <p:cNvPr id="224" name="Google Shape;224;p33"/>
          <p:cNvSpPr txBox="1"/>
          <p:nvPr>
            <p:ph idx="1" type="body"/>
          </p:nvPr>
        </p:nvSpPr>
        <p:spPr>
          <a:xfrm>
            <a:off x="1572600" y="3955775"/>
            <a:ext cx="5998800" cy="6051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2400"/>
              <a:buFont typeface="DM Sans"/>
              <a:buNone/>
              <a:defRPr b="1" sz="2400">
                <a:latin typeface="DM Sans"/>
                <a:ea typeface="DM Sans"/>
                <a:cs typeface="DM Sans"/>
                <a:sym typeface="DM Sans"/>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5" name="Shape 225"/>
        <p:cNvGrpSpPr/>
        <p:nvPr/>
      </p:nvGrpSpPr>
      <p:grpSpPr>
        <a:xfrm>
          <a:off x="0" y="0"/>
          <a:ext cx="0" cy="0"/>
          <a:chOff x="0" y="0"/>
          <a:chExt cx="0" cy="0"/>
        </a:xfrm>
      </p:grpSpPr>
      <p:sp>
        <p:nvSpPr>
          <p:cNvPr id="226" name="Google Shape;226;p34"/>
          <p:cNvSpPr txBox="1"/>
          <p:nvPr>
            <p:ph hasCustomPrompt="1" type="title"/>
          </p:nvPr>
        </p:nvSpPr>
        <p:spPr>
          <a:xfrm>
            <a:off x="1825200" y="1532550"/>
            <a:ext cx="5493600" cy="161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227" name="Google Shape;227;p34"/>
          <p:cNvGrpSpPr/>
          <p:nvPr/>
        </p:nvGrpSpPr>
        <p:grpSpPr>
          <a:xfrm rot="10800000">
            <a:off x="-18650" y="-84487"/>
            <a:ext cx="1463757" cy="869564"/>
            <a:chOff x="-18650" y="-226387"/>
            <a:chExt cx="1463757" cy="869564"/>
          </a:xfrm>
        </p:grpSpPr>
        <p:pic>
          <p:nvPicPr>
            <p:cNvPr id="228" name="Google Shape;228;p34"/>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229" name="Google Shape;229;p34"/>
            <p:cNvPicPr preferRelativeResize="0"/>
            <p:nvPr/>
          </p:nvPicPr>
          <p:blipFill>
            <a:blip r:embed="rId3">
              <a:alphaModFix/>
            </a:blip>
            <a:stretch>
              <a:fillRect/>
            </a:stretch>
          </p:blipFill>
          <p:spPr>
            <a:xfrm>
              <a:off x="-18650" y="-226387"/>
              <a:ext cx="797100" cy="869564"/>
            </a:xfrm>
            <a:prstGeom prst="rect">
              <a:avLst/>
            </a:prstGeom>
            <a:noFill/>
            <a:ln>
              <a:noFill/>
            </a:ln>
          </p:spPr>
        </p:pic>
      </p:grpSp>
      <p:sp>
        <p:nvSpPr>
          <p:cNvPr id="230" name="Google Shape;230;p34"/>
          <p:cNvSpPr txBox="1"/>
          <p:nvPr>
            <p:ph idx="1" type="subTitle"/>
          </p:nvPr>
        </p:nvSpPr>
        <p:spPr>
          <a:xfrm>
            <a:off x="2549400" y="3149250"/>
            <a:ext cx="40452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1" name="Shape 23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2" name="Shape 232"/>
        <p:cNvGrpSpPr/>
        <p:nvPr/>
      </p:nvGrpSpPr>
      <p:grpSpPr>
        <a:xfrm>
          <a:off x="0" y="0"/>
          <a:ext cx="0" cy="0"/>
          <a:chOff x="0" y="0"/>
          <a:chExt cx="0" cy="0"/>
        </a:xfrm>
      </p:grpSpPr>
      <p:sp>
        <p:nvSpPr>
          <p:cNvPr id="233" name="Google Shape;233;p3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36"/>
          <p:cNvSpPr txBox="1"/>
          <p:nvPr>
            <p:ph hasCustomPrompt="1" idx="2" type="title"/>
          </p:nvPr>
        </p:nvSpPr>
        <p:spPr>
          <a:xfrm>
            <a:off x="17053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36"/>
          <p:cNvSpPr txBox="1"/>
          <p:nvPr>
            <p:ph idx="1" type="subTitle"/>
          </p:nvPr>
        </p:nvSpPr>
        <p:spPr>
          <a:xfrm>
            <a:off x="9958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6" name="Google Shape;236;p36"/>
          <p:cNvSpPr txBox="1"/>
          <p:nvPr>
            <p:ph idx="3" type="subTitle"/>
          </p:nvPr>
        </p:nvSpPr>
        <p:spPr>
          <a:xfrm>
            <a:off x="9958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7" name="Google Shape;237;p36"/>
          <p:cNvSpPr txBox="1"/>
          <p:nvPr>
            <p:ph hasCustomPrompt="1" idx="4" type="title"/>
          </p:nvPr>
        </p:nvSpPr>
        <p:spPr>
          <a:xfrm>
            <a:off x="41542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36"/>
          <p:cNvSpPr txBox="1"/>
          <p:nvPr>
            <p:ph idx="5" type="subTitle"/>
          </p:nvPr>
        </p:nvSpPr>
        <p:spPr>
          <a:xfrm>
            <a:off x="34447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9" name="Google Shape;239;p36"/>
          <p:cNvSpPr txBox="1"/>
          <p:nvPr>
            <p:ph idx="6" type="subTitle"/>
          </p:nvPr>
        </p:nvSpPr>
        <p:spPr>
          <a:xfrm>
            <a:off x="34447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0" name="Google Shape;240;p36"/>
          <p:cNvSpPr txBox="1"/>
          <p:nvPr>
            <p:ph hasCustomPrompt="1" idx="7" type="title"/>
          </p:nvPr>
        </p:nvSpPr>
        <p:spPr>
          <a:xfrm>
            <a:off x="66031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1" name="Google Shape;241;p36"/>
          <p:cNvSpPr txBox="1"/>
          <p:nvPr>
            <p:ph idx="8" type="subTitle"/>
          </p:nvPr>
        </p:nvSpPr>
        <p:spPr>
          <a:xfrm>
            <a:off x="58936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2" name="Google Shape;242;p36"/>
          <p:cNvSpPr txBox="1"/>
          <p:nvPr>
            <p:ph idx="9" type="subTitle"/>
          </p:nvPr>
        </p:nvSpPr>
        <p:spPr>
          <a:xfrm>
            <a:off x="58936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3" name="Google Shape;243;p36"/>
          <p:cNvSpPr txBox="1"/>
          <p:nvPr>
            <p:ph hasCustomPrompt="1" idx="13" type="title"/>
          </p:nvPr>
        </p:nvSpPr>
        <p:spPr>
          <a:xfrm>
            <a:off x="17053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36"/>
          <p:cNvSpPr txBox="1"/>
          <p:nvPr>
            <p:ph idx="14" type="subTitle"/>
          </p:nvPr>
        </p:nvSpPr>
        <p:spPr>
          <a:xfrm>
            <a:off x="9958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5" name="Google Shape;245;p36"/>
          <p:cNvSpPr txBox="1"/>
          <p:nvPr>
            <p:ph idx="15" type="subTitle"/>
          </p:nvPr>
        </p:nvSpPr>
        <p:spPr>
          <a:xfrm>
            <a:off x="9958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6" name="Google Shape;246;p36"/>
          <p:cNvSpPr txBox="1"/>
          <p:nvPr>
            <p:ph hasCustomPrompt="1" idx="16" type="title"/>
          </p:nvPr>
        </p:nvSpPr>
        <p:spPr>
          <a:xfrm>
            <a:off x="41542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36"/>
          <p:cNvSpPr txBox="1"/>
          <p:nvPr>
            <p:ph idx="17" type="subTitle"/>
          </p:nvPr>
        </p:nvSpPr>
        <p:spPr>
          <a:xfrm>
            <a:off x="34447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8" name="Google Shape;248;p36"/>
          <p:cNvSpPr txBox="1"/>
          <p:nvPr>
            <p:ph idx="18" type="subTitle"/>
          </p:nvPr>
        </p:nvSpPr>
        <p:spPr>
          <a:xfrm>
            <a:off x="34447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9" name="Google Shape;249;p36"/>
          <p:cNvSpPr txBox="1"/>
          <p:nvPr>
            <p:ph hasCustomPrompt="1" idx="19" type="title"/>
          </p:nvPr>
        </p:nvSpPr>
        <p:spPr>
          <a:xfrm>
            <a:off x="66031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36"/>
          <p:cNvSpPr txBox="1"/>
          <p:nvPr>
            <p:ph idx="20" type="subTitle"/>
          </p:nvPr>
        </p:nvSpPr>
        <p:spPr>
          <a:xfrm>
            <a:off x="58936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51" name="Google Shape;251;p36"/>
          <p:cNvSpPr txBox="1"/>
          <p:nvPr>
            <p:ph idx="21" type="subTitle"/>
          </p:nvPr>
        </p:nvSpPr>
        <p:spPr>
          <a:xfrm>
            <a:off x="58936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52" name="Google Shape;252;p36"/>
          <p:cNvGrpSpPr/>
          <p:nvPr/>
        </p:nvGrpSpPr>
        <p:grpSpPr>
          <a:xfrm>
            <a:off x="-3000" y="0"/>
            <a:ext cx="713250" cy="2207775"/>
            <a:chOff x="-3000" y="0"/>
            <a:chExt cx="713250" cy="2207775"/>
          </a:xfrm>
        </p:grpSpPr>
        <p:pic>
          <p:nvPicPr>
            <p:cNvPr id="253" name="Google Shape;253;p36"/>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254" name="Google Shape;254;p36"/>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255" name="Shape 255"/>
        <p:cNvGrpSpPr/>
        <p:nvPr/>
      </p:nvGrpSpPr>
      <p:grpSpPr>
        <a:xfrm>
          <a:off x="0" y="0"/>
          <a:ext cx="0" cy="0"/>
          <a:chOff x="0" y="0"/>
          <a:chExt cx="0" cy="0"/>
        </a:xfrm>
      </p:grpSpPr>
      <p:sp>
        <p:nvSpPr>
          <p:cNvPr id="256" name="Google Shape;256;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37"/>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258" name="Google Shape;258;p37"/>
          <p:cNvGrpSpPr/>
          <p:nvPr/>
        </p:nvGrpSpPr>
        <p:grpSpPr>
          <a:xfrm flipH="1">
            <a:off x="6875920" y="4497638"/>
            <a:ext cx="2268087" cy="720651"/>
            <a:chOff x="6866520" y="8909681"/>
            <a:chExt cx="2268087" cy="720651"/>
          </a:xfrm>
        </p:grpSpPr>
        <p:pic>
          <p:nvPicPr>
            <p:cNvPr id="259" name="Google Shape;259;p37"/>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260" name="Google Shape;260;p37"/>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61" name="Shape 261"/>
        <p:cNvGrpSpPr/>
        <p:nvPr/>
      </p:nvGrpSpPr>
      <p:grpSpPr>
        <a:xfrm>
          <a:off x="0" y="0"/>
          <a:ext cx="0" cy="0"/>
          <a:chOff x="0" y="0"/>
          <a:chExt cx="0" cy="0"/>
        </a:xfrm>
      </p:grpSpPr>
      <p:sp>
        <p:nvSpPr>
          <p:cNvPr id="262" name="Google Shape;262;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3" name="Google Shape;263;p38"/>
          <p:cNvGrpSpPr/>
          <p:nvPr/>
        </p:nvGrpSpPr>
        <p:grpSpPr>
          <a:xfrm>
            <a:off x="1" y="0"/>
            <a:ext cx="9146200" cy="5163275"/>
            <a:chOff x="1" y="0"/>
            <a:chExt cx="9146200" cy="5163275"/>
          </a:xfrm>
        </p:grpSpPr>
        <p:pic>
          <p:nvPicPr>
            <p:cNvPr id="264" name="Google Shape;264;p38"/>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265" name="Google Shape;265;p38"/>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266" name="Google Shape;266;p38"/>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267" name="Shape 267"/>
        <p:cNvGrpSpPr/>
        <p:nvPr/>
      </p:nvGrpSpPr>
      <p:grpSpPr>
        <a:xfrm>
          <a:off x="0" y="0"/>
          <a:ext cx="0" cy="0"/>
          <a:chOff x="0" y="0"/>
          <a:chExt cx="0" cy="0"/>
        </a:xfrm>
      </p:grpSpPr>
      <p:sp>
        <p:nvSpPr>
          <p:cNvPr id="268" name="Google Shape;268;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9" name="Google Shape;269;p39"/>
          <p:cNvGrpSpPr/>
          <p:nvPr/>
        </p:nvGrpSpPr>
        <p:grpSpPr>
          <a:xfrm>
            <a:off x="1" y="3078827"/>
            <a:ext cx="713252" cy="2064674"/>
            <a:chOff x="1" y="3078827"/>
            <a:chExt cx="713252" cy="2064674"/>
          </a:xfrm>
        </p:grpSpPr>
        <p:pic>
          <p:nvPicPr>
            <p:cNvPr id="270" name="Google Shape;270;p39"/>
            <p:cNvPicPr preferRelativeResize="0"/>
            <p:nvPr/>
          </p:nvPicPr>
          <p:blipFill rotWithShape="1">
            <a:blip r:embed="rId2">
              <a:alphaModFix/>
            </a:blip>
            <a:srcRect b="5274" l="9086" r="8459" t="6674"/>
            <a:stretch/>
          </p:blipFill>
          <p:spPr>
            <a:xfrm flipH="1">
              <a:off x="1" y="3766638"/>
              <a:ext cx="713250" cy="1376863"/>
            </a:xfrm>
            <a:prstGeom prst="rect">
              <a:avLst/>
            </a:prstGeom>
            <a:noFill/>
            <a:ln>
              <a:noFill/>
            </a:ln>
          </p:spPr>
        </p:pic>
        <p:pic>
          <p:nvPicPr>
            <p:cNvPr id="271" name="Google Shape;271;p39"/>
            <p:cNvPicPr preferRelativeResize="0"/>
            <p:nvPr/>
          </p:nvPicPr>
          <p:blipFill rotWithShape="1">
            <a:blip r:embed="rId3">
              <a:alphaModFix/>
            </a:blip>
            <a:srcRect b="6764" l="5854" r="5571" t="7177"/>
            <a:stretch/>
          </p:blipFill>
          <p:spPr>
            <a:xfrm rot="10800000">
              <a:off x="5" y="3078827"/>
              <a:ext cx="713248" cy="687816"/>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272" name="Shape 272"/>
        <p:cNvGrpSpPr/>
        <p:nvPr/>
      </p:nvGrpSpPr>
      <p:grpSpPr>
        <a:xfrm>
          <a:off x="0" y="0"/>
          <a:ext cx="0" cy="0"/>
          <a:chOff x="0" y="0"/>
          <a:chExt cx="0" cy="0"/>
        </a:xfrm>
      </p:grpSpPr>
      <p:sp>
        <p:nvSpPr>
          <p:cNvPr id="273" name="Google Shape;273;p4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4" name="Google Shape;274;p40"/>
          <p:cNvGrpSpPr/>
          <p:nvPr/>
        </p:nvGrpSpPr>
        <p:grpSpPr>
          <a:xfrm>
            <a:off x="-79200" y="0"/>
            <a:ext cx="9230500" cy="5143501"/>
            <a:chOff x="-79200" y="0"/>
            <a:chExt cx="9230500" cy="5143501"/>
          </a:xfrm>
        </p:grpSpPr>
        <p:grpSp>
          <p:nvGrpSpPr>
            <p:cNvPr id="275" name="Google Shape;275;p40"/>
            <p:cNvGrpSpPr/>
            <p:nvPr/>
          </p:nvGrpSpPr>
          <p:grpSpPr>
            <a:xfrm flipH="1" rot="5400000">
              <a:off x="7709191" y="3701392"/>
              <a:ext cx="2163556" cy="720661"/>
              <a:chOff x="6866520" y="8909681"/>
              <a:chExt cx="2163556" cy="720661"/>
            </a:xfrm>
          </p:grpSpPr>
          <p:pic>
            <p:nvPicPr>
              <p:cNvPr id="276" name="Google Shape;276;p40"/>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277" name="Google Shape;277;p40"/>
              <p:cNvPicPr preferRelativeResize="0"/>
              <p:nvPr/>
            </p:nvPicPr>
            <p:blipFill rotWithShape="1">
              <a:blip r:embed="rId3">
                <a:alphaModFix/>
              </a:blip>
              <a:srcRect b="6321" l="10151" r="7981" t="6600"/>
              <a:stretch/>
            </p:blipFill>
            <p:spPr>
              <a:xfrm flipH="1" rot="-5400000">
                <a:off x="7949676" y="8549942"/>
                <a:ext cx="720650" cy="1440150"/>
              </a:xfrm>
              <a:prstGeom prst="rect">
                <a:avLst/>
              </a:prstGeom>
              <a:noFill/>
              <a:ln>
                <a:noFill/>
              </a:ln>
            </p:spPr>
          </p:pic>
        </p:grpSp>
        <p:pic>
          <p:nvPicPr>
            <p:cNvPr id="278" name="Google Shape;278;p40"/>
            <p:cNvPicPr preferRelativeResize="0"/>
            <p:nvPr/>
          </p:nvPicPr>
          <p:blipFill rotWithShape="1">
            <a:blip r:embed="rId4">
              <a:alphaModFix/>
            </a:blip>
            <a:srcRect b="5679" l="12379" r="11342" t="6261"/>
            <a:stretch/>
          </p:blipFill>
          <p:spPr>
            <a:xfrm rot="10800000">
              <a:off x="-79200" y="0"/>
              <a:ext cx="713250" cy="1412411"/>
            </a:xfrm>
            <a:prstGeom prst="rect">
              <a:avLst/>
            </a:prstGeom>
            <a:noFill/>
            <a:ln>
              <a:noFill/>
            </a:ln>
          </p:spPr>
        </p:pic>
        <p:pic>
          <p:nvPicPr>
            <p:cNvPr id="279" name="Google Shape;279;p40"/>
            <p:cNvPicPr preferRelativeResize="0"/>
            <p:nvPr/>
          </p:nvPicPr>
          <p:blipFill rotWithShape="1">
            <a:blip r:embed="rId5">
              <a:alphaModFix/>
            </a:blip>
            <a:srcRect b="7533" l="4333" r="6491" t="10135"/>
            <a:stretch/>
          </p:blipFill>
          <p:spPr>
            <a:xfrm rot="10800000">
              <a:off x="-79200" y="1488591"/>
              <a:ext cx="713250" cy="719184"/>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
    <p:spTree>
      <p:nvGrpSpPr>
        <p:cNvPr id="280" name="Shape 280"/>
        <p:cNvGrpSpPr/>
        <p:nvPr/>
      </p:nvGrpSpPr>
      <p:grpSpPr>
        <a:xfrm>
          <a:off x="0" y="0"/>
          <a:ext cx="0" cy="0"/>
          <a:chOff x="0" y="0"/>
          <a:chExt cx="0" cy="0"/>
        </a:xfrm>
      </p:grpSpPr>
      <p:sp>
        <p:nvSpPr>
          <p:cNvPr id="281" name="Google Shape;281;p4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41"/>
          <p:cNvGrpSpPr/>
          <p:nvPr/>
        </p:nvGrpSpPr>
        <p:grpSpPr>
          <a:xfrm>
            <a:off x="0" y="2999975"/>
            <a:ext cx="715425" cy="2143527"/>
            <a:chOff x="0" y="2999975"/>
            <a:chExt cx="715425" cy="2143527"/>
          </a:xfrm>
        </p:grpSpPr>
        <p:pic>
          <p:nvPicPr>
            <p:cNvPr id="283" name="Google Shape;283;p41"/>
            <p:cNvPicPr preferRelativeResize="0"/>
            <p:nvPr/>
          </p:nvPicPr>
          <p:blipFill rotWithShape="1">
            <a:blip r:embed="rId2">
              <a:alphaModFix/>
            </a:blip>
            <a:srcRect b="6874" l="6912" r="7213" t="7830"/>
            <a:stretch/>
          </p:blipFill>
          <p:spPr>
            <a:xfrm flipH="1">
              <a:off x="0" y="2999975"/>
              <a:ext cx="715425" cy="719275"/>
            </a:xfrm>
            <a:prstGeom prst="rect">
              <a:avLst/>
            </a:prstGeom>
            <a:noFill/>
            <a:ln>
              <a:noFill/>
            </a:ln>
          </p:spPr>
        </p:pic>
        <p:pic>
          <p:nvPicPr>
            <p:cNvPr id="284" name="Google Shape;284;p41"/>
            <p:cNvPicPr preferRelativeResize="0"/>
            <p:nvPr/>
          </p:nvPicPr>
          <p:blipFill rotWithShape="1">
            <a:blip r:embed="rId3">
              <a:alphaModFix/>
            </a:blip>
            <a:srcRect b="6287" l="11205" r="9767" t="6269"/>
            <a:stretch/>
          </p:blipFill>
          <p:spPr>
            <a:xfrm>
              <a:off x="1100" y="3719250"/>
              <a:ext cx="713225" cy="1424252"/>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grpSp>
        <p:nvGrpSpPr>
          <p:cNvPr id="34" name="Google Shape;34;p5"/>
          <p:cNvGrpSpPr/>
          <p:nvPr/>
        </p:nvGrpSpPr>
        <p:grpSpPr>
          <a:xfrm flipH="1" rot="10800000">
            <a:off x="-44355" y="4471038"/>
            <a:ext cx="2268087" cy="720651"/>
            <a:chOff x="6866520" y="8909681"/>
            <a:chExt cx="2268087" cy="720651"/>
          </a:xfrm>
        </p:grpSpPr>
        <p:pic>
          <p:nvPicPr>
            <p:cNvPr id="35" name="Google Shape;35;p5"/>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36" name="Google Shape;36;p5"/>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
    <p:spTree>
      <p:nvGrpSpPr>
        <p:cNvPr id="285" name="Shape 285"/>
        <p:cNvGrpSpPr/>
        <p:nvPr/>
      </p:nvGrpSpPr>
      <p:grpSpPr>
        <a:xfrm>
          <a:off x="0" y="0"/>
          <a:ext cx="0" cy="0"/>
          <a:chOff x="0" y="0"/>
          <a:chExt cx="0" cy="0"/>
        </a:xfrm>
      </p:grpSpPr>
      <p:sp>
        <p:nvSpPr>
          <p:cNvPr id="286" name="Google Shape;286;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7" name="Google Shape;287;p42"/>
          <p:cNvGrpSpPr/>
          <p:nvPr/>
        </p:nvGrpSpPr>
        <p:grpSpPr>
          <a:xfrm>
            <a:off x="0" y="0"/>
            <a:ext cx="711150" cy="1404587"/>
            <a:chOff x="0" y="0"/>
            <a:chExt cx="711150" cy="1404587"/>
          </a:xfrm>
        </p:grpSpPr>
        <p:pic>
          <p:nvPicPr>
            <p:cNvPr id="288" name="Google Shape;288;p42"/>
            <p:cNvPicPr preferRelativeResize="0"/>
            <p:nvPr/>
          </p:nvPicPr>
          <p:blipFill rotWithShape="1">
            <a:blip r:embed="rId2">
              <a:alphaModFix/>
            </a:blip>
            <a:srcRect b="4598" l="6941" r="4625" t="7311"/>
            <a:stretch/>
          </p:blipFill>
          <p:spPr>
            <a:xfrm>
              <a:off x="0" y="689359"/>
              <a:ext cx="711150" cy="715229"/>
            </a:xfrm>
            <a:prstGeom prst="rect">
              <a:avLst/>
            </a:prstGeom>
            <a:noFill/>
            <a:ln>
              <a:noFill/>
            </a:ln>
          </p:spPr>
        </p:pic>
        <p:pic>
          <p:nvPicPr>
            <p:cNvPr id="289" name="Google Shape;289;p42"/>
            <p:cNvPicPr preferRelativeResize="0"/>
            <p:nvPr/>
          </p:nvPicPr>
          <p:blipFill rotWithShape="1">
            <a:blip r:embed="rId3">
              <a:alphaModFix/>
            </a:blip>
            <a:srcRect b="6423" l="9494" r="6180" t="5949"/>
            <a:stretch/>
          </p:blipFill>
          <p:spPr>
            <a:xfrm>
              <a:off x="0" y="0"/>
              <a:ext cx="711150" cy="689360"/>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
    <p:spTree>
      <p:nvGrpSpPr>
        <p:cNvPr id="290" name="Shape 290"/>
        <p:cNvGrpSpPr/>
        <p:nvPr/>
      </p:nvGrpSpPr>
      <p:grpSpPr>
        <a:xfrm>
          <a:off x="0" y="0"/>
          <a:ext cx="0" cy="0"/>
          <a:chOff x="0" y="0"/>
          <a:chExt cx="0" cy="0"/>
        </a:xfrm>
      </p:grpSpPr>
      <p:sp>
        <p:nvSpPr>
          <p:cNvPr id="291" name="Google Shape;291;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2" name="Google Shape;292;p43"/>
          <p:cNvGrpSpPr/>
          <p:nvPr/>
        </p:nvGrpSpPr>
        <p:grpSpPr>
          <a:xfrm flipH="1">
            <a:off x="0" y="2920038"/>
            <a:ext cx="747400" cy="2223449"/>
            <a:chOff x="8396600" y="2920038"/>
            <a:chExt cx="747400" cy="2223449"/>
          </a:xfrm>
        </p:grpSpPr>
        <p:pic>
          <p:nvPicPr>
            <p:cNvPr id="293" name="Google Shape;293;p43"/>
            <p:cNvPicPr preferRelativeResize="0"/>
            <p:nvPr/>
          </p:nvPicPr>
          <p:blipFill rotWithShape="1">
            <a:blip r:embed="rId2">
              <a:alphaModFix/>
            </a:blip>
            <a:srcRect b="4853" l="10802" r="6858" t="7687"/>
            <a:stretch/>
          </p:blipFill>
          <p:spPr>
            <a:xfrm flipH="1">
              <a:off x="8430750" y="2920038"/>
              <a:ext cx="713250" cy="715747"/>
            </a:xfrm>
            <a:prstGeom prst="rect">
              <a:avLst/>
            </a:prstGeom>
            <a:noFill/>
            <a:ln>
              <a:noFill/>
            </a:ln>
          </p:spPr>
        </p:pic>
        <p:pic>
          <p:nvPicPr>
            <p:cNvPr id="294" name="Google Shape;294;p43"/>
            <p:cNvPicPr preferRelativeResize="0"/>
            <p:nvPr/>
          </p:nvPicPr>
          <p:blipFill rotWithShape="1">
            <a:blip r:embed="rId3">
              <a:alphaModFix/>
            </a:blip>
            <a:srcRect b="8287" l="12422" r="8600" t="6446"/>
            <a:stretch/>
          </p:blipFill>
          <p:spPr>
            <a:xfrm flipH="1">
              <a:off x="8396600" y="3684912"/>
              <a:ext cx="747400" cy="1458576"/>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95" name="Shape 295"/>
        <p:cNvGrpSpPr/>
        <p:nvPr/>
      </p:nvGrpSpPr>
      <p:grpSpPr>
        <a:xfrm>
          <a:off x="0" y="0"/>
          <a:ext cx="0" cy="0"/>
          <a:chOff x="0" y="0"/>
          <a:chExt cx="0" cy="0"/>
        </a:xfrm>
      </p:grpSpPr>
      <p:sp>
        <p:nvSpPr>
          <p:cNvPr id="296" name="Google Shape;296;p44"/>
          <p:cNvSpPr txBox="1"/>
          <p:nvPr>
            <p:ph type="ctrTitle"/>
          </p:nvPr>
        </p:nvSpPr>
        <p:spPr>
          <a:xfrm>
            <a:off x="2748750" y="535150"/>
            <a:ext cx="3646500" cy="114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97" name="Google Shape;297;p44"/>
          <p:cNvSpPr txBox="1"/>
          <p:nvPr>
            <p:ph idx="1" type="subTitle"/>
          </p:nvPr>
        </p:nvSpPr>
        <p:spPr>
          <a:xfrm>
            <a:off x="2748750" y="1676350"/>
            <a:ext cx="3646500" cy="11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8" name="Google Shape;298;p44"/>
          <p:cNvGrpSpPr/>
          <p:nvPr/>
        </p:nvGrpSpPr>
        <p:grpSpPr>
          <a:xfrm>
            <a:off x="-3000" y="-5987"/>
            <a:ext cx="9147278" cy="5149479"/>
            <a:chOff x="-3000" y="-5987"/>
            <a:chExt cx="9147278" cy="5149479"/>
          </a:xfrm>
        </p:grpSpPr>
        <p:grpSp>
          <p:nvGrpSpPr>
            <p:cNvPr id="299" name="Google Shape;299;p44"/>
            <p:cNvGrpSpPr/>
            <p:nvPr/>
          </p:nvGrpSpPr>
          <p:grpSpPr>
            <a:xfrm>
              <a:off x="-3000" y="0"/>
              <a:ext cx="713250" cy="2207775"/>
              <a:chOff x="-3000" y="0"/>
              <a:chExt cx="713250" cy="2207775"/>
            </a:xfrm>
          </p:grpSpPr>
          <p:pic>
            <p:nvPicPr>
              <p:cNvPr id="300" name="Google Shape;300;p44"/>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301" name="Google Shape;301;p44"/>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302" name="Google Shape;302;p44"/>
            <p:cNvGrpSpPr/>
            <p:nvPr/>
          </p:nvGrpSpPr>
          <p:grpSpPr>
            <a:xfrm flipH="1" rot="10800000">
              <a:off x="8431030" y="3741975"/>
              <a:ext cx="713248" cy="1401517"/>
              <a:chOff x="8397300" y="0"/>
              <a:chExt cx="746700" cy="1467250"/>
            </a:xfrm>
          </p:grpSpPr>
          <p:pic>
            <p:nvPicPr>
              <p:cNvPr id="303" name="Google Shape;303;p44"/>
              <p:cNvPicPr preferRelativeResize="0"/>
              <p:nvPr/>
            </p:nvPicPr>
            <p:blipFill rotWithShape="1">
              <a:blip r:embed="rId4">
                <a:alphaModFix/>
              </a:blip>
              <a:srcRect b="6876" l="7047" r="7210" t="8117"/>
              <a:stretch/>
            </p:blipFill>
            <p:spPr>
              <a:xfrm flipH="1" rot="10800000">
                <a:off x="8399500" y="0"/>
                <a:ext cx="744500" cy="747175"/>
              </a:xfrm>
              <a:prstGeom prst="rect">
                <a:avLst/>
              </a:prstGeom>
              <a:noFill/>
              <a:ln>
                <a:noFill/>
              </a:ln>
            </p:spPr>
          </p:pic>
          <p:pic>
            <p:nvPicPr>
              <p:cNvPr id="304" name="Google Shape;304;p44"/>
              <p:cNvPicPr preferRelativeResize="0"/>
              <p:nvPr/>
            </p:nvPicPr>
            <p:blipFill rotWithShape="1">
              <a:blip r:embed="rId5">
                <a:alphaModFix/>
              </a:blip>
              <a:srcRect b="6764" l="5854" r="5571" t="7177"/>
              <a:stretch/>
            </p:blipFill>
            <p:spPr>
              <a:xfrm>
                <a:off x="8397300" y="747175"/>
                <a:ext cx="746700" cy="720075"/>
              </a:xfrm>
              <a:prstGeom prst="rect">
                <a:avLst/>
              </a:prstGeom>
              <a:noFill/>
              <a:ln>
                <a:noFill/>
              </a:ln>
            </p:spPr>
          </p:pic>
        </p:grpSp>
        <p:grpSp>
          <p:nvGrpSpPr>
            <p:cNvPr id="305" name="Google Shape;305;p44"/>
            <p:cNvGrpSpPr/>
            <p:nvPr/>
          </p:nvGrpSpPr>
          <p:grpSpPr>
            <a:xfrm flipH="1" rot="10800000">
              <a:off x="8396600" y="-5987"/>
              <a:ext cx="747400" cy="2223449"/>
              <a:chOff x="8396600" y="2920038"/>
              <a:chExt cx="747400" cy="2223449"/>
            </a:xfrm>
          </p:grpSpPr>
          <p:pic>
            <p:nvPicPr>
              <p:cNvPr id="306" name="Google Shape;306;p44"/>
              <p:cNvPicPr preferRelativeResize="0"/>
              <p:nvPr/>
            </p:nvPicPr>
            <p:blipFill rotWithShape="1">
              <a:blip r:embed="rId6">
                <a:alphaModFix/>
              </a:blip>
              <a:srcRect b="4853" l="10802" r="6858" t="7687"/>
              <a:stretch/>
            </p:blipFill>
            <p:spPr>
              <a:xfrm flipH="1">
                <a:off x="8430750" y="2920038"/>
                <a:ext cx="713250" cy="715747"/>
              </a:xfrm>
              <a:prstGeom prst="rect">
                <a:avLst/>
              </a:prstGeom>
              <a:noFill/>
              <a:ln>
                <a:noFill/>
              </a:ln>
            </p:spPr>
          </p:pic>
          <p:pic>
            <p:nvPicPr>
              <p:cNvPr id="307" name="Google Shape;307;p44"/>
              <p:cNvPicPr preferRelativeResize="0"/>
              <p:nvPr/>
            </p:nvPicPr>
            <p:blipFill rotWithShape="1">
              <a:blip r:embed="rId7">
                <a:alphaModFix/>
              </a:blip>
              <a:srcRect b="8287" l="12422" r="8600" t="6446"/>
              <a:stretch/>
            </p:blipFill>
            <p:spPr>
              <a:xfrm flipH="1">
                <a:off x="8396600" y="3684912"/>
                <a:ext cx="747400" cy="1458576"/>
              </a:xfrm>
              <a:prstGeom prst="rect">
                <a:avLst/>
              </a:prstGeom>
              <a:noFill/>
              <a:ln>
                <a:noFill/>
              </a:ln>
            </p:spPr>
          </p:pic>
        </p:grpSp>
      </p:grpSp>
      <p:sp>
        <p:nvSpPr>
          <p:cNvPr id="308" name="Google Shape;308;p44"/>
          <p:cNvSpPr txBox="1"/>
          <p:nvPr/>
        </p:nvSpPr>
        <p:spPr>
          <a:xfrm>
            <a:off x="2748750" y="3135350"/>
            <a:ext cx="36465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dk1"/>
                </a:solidFill>
                <a:latin typeface="Nunito"/>
                <a:ea typeface="Nunito"/>
                <a:cs typeface="Nunito"/>
                <a:sym typeface="Nunito"/>
              </a:rPr>
              <a:t>CREDITS: This presentation template was created by </a:t>
            </a:r>
            <a:r>
              <a:rPr b="1" lang="en" sz="1200" u="sng">
                <a:solidFill>
                  <a:schemeClr val="dk1"/>
                </a:solidFill>
                <a:latin typeface="Nunito"/>
                <a:ea typeface="Nunito"/>
                <a:cs typeface="Nunito"/>
                <a:sym typeface="Nunito"/>
                <a:hlinkClick r:id="rId8">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9">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10">
                  <a:extLst>
                    <a:ext uri="{A12FA001-AC4F-418D-AE19-62706E023703}">
                      <ahyp:hlinkClr val="tx"/>
                    </a:ext>
                  </a:extLst>
                </a:hlinkClick>
              </a:rPr>
              <a:t>Freepik</a:t>
            </a:r>
            <a:endParaRPr b="1" sz="1200" u="sng">
              <a:solidFill>
                <a:schemeClr val="dk1"/>
              </a:solidFill>
              <a:latin typeface="Nunito"/>
              <a:ea typeface="Nunito"/>
              <a:cs typeface="Nunito"/>
              <a:sym typeface="Nunit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9" name="Shape 309"/>
        <p:cNvGrpSpPr/>
        <p:nvPr/>
      </p:nvGrpSpPr>
      <p:grpSpPr>
        <a:xfrm>
          <a:off x="0" y="0"/>
          <a:ext cx="0" cy="0"/>
          <a:chOff x="0" y="0"/>
          <a:chExt cx="0" cy="0"/>
        </a:xfrm>
      </p:grpSpPr>
      <p:grpSp>
        <p:nvGrpSpPr>
          <p:cNvPr id="310" name="Google Shape;310;p45"/>
          <p:cNvGrpSpPr/>
          <p:nvPr/>
        </p:nvGrpSpPr>
        <p:grpSpPr>
          <a:xfrm flipH="1">
            <a:off x="1" y="0"/>
            <a:ext cx="9146200" cy="5163275"/>
            <a:chOff x="1" y="0"/>
            <a:chExt cx="9146200" cy="5163275"/>
          </a:xfrm>
        </p:grpSpPr>
        <p:pic>
          <p:nvPicPr>
            <p:cNvPr id="311" name="Google Shape;311;p45"/>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312" name="Google Shape;312;p45"/>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313" name="Google Shape;313;p45"/>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4" name="Shape 314"/>
        <p:cNvGrpSpPr/>
        <p:nvPr/>
      </p:nvGrpSpPr>
      <p:grpSpPr>
        <a:xfrm>
          <a:off x="0" y="0"/>
          <a:ext cx="0" cy="0"/>
          <a:chOff x="0" y="0"/>
          <a:chExt cx="0" cy="0"/>
        </a:xfrm>
      </p:grpSpPr>
      <p:grpSp>
        <p:nvGrpSpPr>
          <p:cNvPr id="315" name="Google Shape;315;p46"/>
          <p:cNvGrpSpPr/>
          <p:nvPr/>
        </p:nvGrpSpPr>
        <p:grpSpPr>
          <a:xfrm>
            <a:off x="-1" y="-102262"/>
            <a:ext cx="9144009" cy="5320552"/>
            <a:chOff x="-1" y="-102262"/>
            <a:chExt cx="9144009" cy="5320552"/>
          </a:xfrm>
        </p:grpSpPr>
        <p:grpSp>
          <p:nvGrpSpPr>
            <p:cNvPr id="316" name="Google Shape;316;p46"/>
            <p:cNvGrpSpPr/>
            <p:nvPr/>
          </p:nvGrpSpPr>
          <p:grpSpPr>
            <a:xfrm flipH="1" rot="10800000">
              <a:off x="-1" y="4497638"/>
              <a:ext cx="2268087" cy="720651"/>
              <a:chOff x="6866520" y="8909681"/>
              <a:chExt cx="2268087" cy="720651"/>
            </a:xfrm>
          </p:grpSpPr>
          <p:pic>
            <p:nvPicPr>
              <p:cNvPr id="317" name="Google Shape;317;p46"/>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318" name="Google Shape;318;p46"/>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319" name="Google Shape;319;p46"/>
            <p:cNvGrpSpPr/>
            <p:nvPr/>
          </p:nvGrpSpPr>
          <p:grpSpPr>
            <a:xfrm rot="10800000">
              <a:off x="6364113" y="-102262"/>
              <a:ext cx="2779895" cy="869564"/>
              <a:chOff x="-1" y="-226387"/>
              <a:chExt cx="2779895" cy="869564"/>
            </a:xfrm>
          </p:grpSpPr>
          <p:pic>
            <p:nvPicPr>
              <p:cNvPr id="320" name="Google Shape;320;p46"/>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321" name="Google Shape;321;p46"/>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322" name="Google Shape;322;p46"/>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6" name="Shape 326"/>
        <p:cNvGrpSpPr/>
        <p:nvPr/>
      </p:nvGrpSpPr>
      <p:grpSpPr>
        <a:xfrm>
          <a:off x="0" y="0"/>
          <a:ext cx="0" cy="0"/>
          <a:chOff x="0" y="0"/>
          <a:chExt cx="0" cy="0"/>
        </a:xfrm>
      </p:grpSpPr>
      <p:sp>
        <p:nvSpPr>
          <p:cNvPr id="327" name="Google Shape;327;p48"/>
          <p:cNvSpPr txBox="1"/>
          <p:nvPr>
            <p:ph type="ctrTitle"/>
          </p:nvPr>
        </p:nvSpPr>
        <p:spPr>
          <a:xfrm>
            <a:off x="713225" y="1340900"/>
            <a:ext cx="4785300" cy="2170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8" name="Google Shape;328;p48"/>
          <p:cNvSpPr txBox="1"/>
          <p:nvPr>
            <p:ph idx="1" type="subTitle"/>
          </p:nvPr>
        </p:nvSpPr>
        <p:spPr>
          <a:xfrm>
            <a:off x="713225" y="3631225"/>
            <a:ext cx="4785300" cy="46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29" name="Google Shape;329;p48"/>
          <p:cNvGrpSpPr/>
          <p:nvPr/>
        </p:nvGrpSpPr>
        <p:grpSpPr>
          <a:xfrm>
            <a:off x="-1" y="-226387"/>
            <a:ext cx="9144009" cy="5444677"/>
            <a:chOff x="-1" y="-226387"/>
            <a:chExt cx="9144009" cy="5444677"/>
          </a:xfrm>
        </p:grpSpPr>
        <p:grpSp>
          <p:nvGrpSpPr>
            <p:cNvPr id="330" name="Google Shape;330;p48"/>
            <p:cNvGrpSpPr/>
            <p:nvPr/>
          </p:nvGrpSpPr>
          <p:grpSpPr>
            <a:xfrm flipH="1">
              <a:off x="6875920" y="4497638"/>
              <a:ext cx="2268087" cy="720651"/>
              <a:chOff x="6866520" y="8909681"/>
              <a:chExt cx="2268087" cy="720651"/>
            </a:xfrm>
          </p:grpSpPr>
          <p:pic>
            <p:nvPicPr>
              <p:cNvPr id="331" name="Google Shape;331;p48"/>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332" name="Google Shape;332;p48"/>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333" name="Google Shape;333;p48"/>
            <p:cNvGrpSpPr/>
            <p:nvPr/>
          </p:nvGrpSpPr>
          <p:grpSpPr>
            <a:xfrm>
              <a:off x="-1" y="-226387"/>
              <a:ext cx="2779895" cy="869564"/>
              <a:chOff x="-1" y="-226387"/>
              <a:chExt cx="2779895" cy="869564"/>
            </a:xfrm>
          </p:grpSpPr>
          <p:pic>
            <p:nvPicPr>
              <p:cNvPr id="334" name="Google Shape;334;p48"/>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335" name="Google Shape;335;p48"/>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336" name="Google Shape;336;p48"/>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7" name="Shape 337"/>
        <p:cNvGrpSpPr/>
        <p:nvPr/>
      </p:nvGrpSpPr>
      <p:grpSpPr>
        <a:xfrm>
          <a:off x="0" y="0"/>
          <a:ext cx="0" cy="0"/>
          <a:chOff x="0" y="0"/>
          <a:chExt cx="0" cy="0"/>
        </a:xfrm>
      </p:grpSpPr>
      <p:sp>
        <p:nvSpPr>
          <p:cNvPr id="338" name="Google Shape;33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339" name="Google Shape;339;p49"/>
          <p:cNvGrpSpPr/>
          <p:nvPr/>
        </p:nvGrpSpPr>
        <p:grpSpPr>
          <a:xfrm rot="10800000">
            <a:off x="8430775" y="0"/>
            <a:ext cx="713250" cy="2207775"/>
            <a:chOff x="-3000" y="0"/>
            <a:chExt cx="713250" cy="2207775"/>
          </a:xfrm>
        </p:grpSpPr>
        <p:pic>
          <p:nvPicPr>
            <p:cNvPr id="340" name="Google Shape;340;p49"/>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341" name="Google Shape;341;p49"/>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2" name="Shape 342"/>
        <p:cNvGrpSpPr/>
        <p:nvPr/>
      </p:nvGrpSpPr>
      <p:grpSpPr>
        <a:xfrm>
          <a:off x="0" y="0"/>
          <a:ext cx="0" cy="0"/>
          <a:chOff x="0" y="0"/>
          <a:chExt cx="0" cy="0"/>
        </a:xfrm>
      </p:grpSpPr>
      <p:sp>
        <p:nvSpPr>
          <p:cNvPr id="343" name="Google Shape;343;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4" name="Google Shape;344;p50"/>
          <p:cNvSpPr txBox="1"/>
          <p:nvPr>
            <p:ph idx="1" type="body"/>
          </p:nvPr>
        </p:nvSpPr>
        <p:spPr>
          <a:xfrm>
            <a:off x="713225" y="1152475"/>
            <a:ext cx="7717500" cy="140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345" name="Google Shape;345;p50"/>
          <p:cNvGrpSpPr/>
          <p:nvPr/>
        </p:nvGrpSpPr>
        <p:grpSpPr>
          <a:xfrm>
            <a:off x="-18650" y="-226387"/>
            <a:ext cx="1463757" cy="869564"/>
            <a:chOff x="-18650" y="-226387"/>
            <a:chExt cx="1463757" cy="869564"/>
          </a:xfrm>
        </p:grpSpPr>
        <p:pic>
          <p:nvPicPr>
            <p:cNvPr id="346" name="Google Shape;346;p50"/>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347" name="Google Shape;347;p50"/>
            <p:cNvPicPr preferRelativeResize="0"/>
            <p:nvPr/>
          </p:nvPicPr>
          <p:blipFill>
            <a:blip r:embed="rId3">
              <a:alphaModFix/>
            </a:blip>
            <a:stretch>
              <a:fillRect/>
            </a:stretch>
          </p:blipFill>
          <p:spPr>
            <a:xfrm>
              <a:off x="-18650" y="-226387"/>
              <a:ext cx="797100" cy="869564"/>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8" name="Shape 348"/>
        <p:cNvGrpSpPr/>
        <p:nvPr/>
      </p:nvGrpSpPr>
      <p:grpSpPr>
        <a:xfrm>
          <a:off x="0" y="0"/>
          <a:ext cx="0" cy="0"/>
          <a:chOff x="0" y="0"/>
          <a:chExt cx="0" cy="0"/>
        </a:xfrm>
      </p:grpSpPr>
      <p:sp>
        <p:nvSpPr>
          <p:cNvPr id="349" name="Google Shape;349;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0" name="Google Shape;350;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1" name="Google Shape;351;p5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grpSp>
        <p:nvGrpSpPr>
          <p:cNvPr id="352" name="Google Shape;352;p51"/>
          <p:cNvGrpSpPr/>
          <p:nvPr/>
        </p:nvGrpSpPr>
        <p:grpSpPr>
          <a:xfrm flipH="1" rot="10800000">
            <a:off x="-44355" y="4471038"/>
            <a:ext cx="2268087" cy="720651"/>
            <a:chOff x="6866520" y="8909681"/>
            <a:chExt cx="2268087" cy="720651"/>
          </a:xfrm>
        </p:grpSpPr>
        <p:pic>
          <p:nvPicPr>
            <p:cNvPr id="353" name="Google Shape;353;p51"/>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354" name="Google Shape;354;p51"/>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7" name="Google Shape;357;p52"/>
          <p:cNvGrpSpPr/>
          <p:nvPr/>
        </p:nvGrpSpPr>
        <p:grpSpPr>
          <a:xfrm>
            <a:off x="8507230" y="0"/>
            <a:ext cx="713248" cy="1401517"/>
            <a:chOff x="8397300" y="0"/>
            <a:chExt cx="746700" cy="1467250"/>
          </a:xfrm>
        </p:grpSpPr>
        <p:pic>
          <p:nvPicPr>
            <p:cNvPr id="358" name="Google Shape;358;p52"/>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359" name="Google Shape;359;p52"/>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9" name="Google Shape;39;p6"/>
          <p:cNvGrpSpPr/>
          <p:nvPr/>
        </p:nvGrpSpPr>
        <p:grpSpPr>
          <a:xfrm>
            <a:off x="8507230" y="0"/>
            <a:ext cx="713248" cy="1401517"/>
            <a:chOff x="8397300" y="0"/>
            <a:chExt cx="746700" cy="1467250"/>
          </a:xfrm>
        </p:grpSpPr>
        <p:pic>
          <p:nvPicPr>
            <p:cNvPr id="40" name="Google Shape;40;p6"/>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41" name="Google Shape;41;p6"/>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0" name="Shape 360"/>
        <p:cNvGrpSpPr/>
        <p:nvPr/>
      </p:nvGrpSpPr>
      <p:grpSpPr>
        <a:xfrm>
          <a:off x="0" y="0"/>
          <a:ext cx="0" cy="0"/>
          <a:chOff x="0" y="0"/>
          <a:chExt cx="0" cy="0"/>
        </a:xfrm>
      </p:grpSpPr>
      <p:grpSp>
        <p:nvGrpSpPr>
          <p:cNvPr id="361" name="Google Shape;361;p53"/>
          <p:cNvGrpSpPr/>
          <p:nvPr/>
        </p:nvGrpSpPr>
        <p:grpSpPr>
          <a:xfrm>
            <a:off x="-3000" y="0"/>
            <a:ext cx="8939250" cy="5143488"/>
            <a:chOff x="-3000" y="0"/>
            <a:chExt cx="8939250" cy="5143488"/>
          </a:xfrm>
        </p:grpSpPr>
        <p:grpSp>
          <p:nvGrpSpPr>
            <p:cNvPr id="362" name="Google Shape;362;p53"/>
            <p:cNvGrpSpPr/>
            <p:nvPr/>
          </p:nvGrpSpPr>
          <p:grpSpPr>
            <a:xfrm flipH="1" rot="10800000">
              <a:off x="-3000" y="0"/>
              <a:ext cx="713250" cy="2207775"/>
              <a:chOff x="-3000" y="0"/>
              <a:chExt cx="713250" cy="2207775"/>
            </a:xfrm>
          </p:grpSpPr>
          <p:pic>
            <p:nvPicPr>
              <p:cNvPr id="363" name="Google Shape;363;p53"/>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364" name="Google Shape;364;p53"/>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365" name="Google Shape;365;p53"/>
            <p:cNvGrpSpPr/>
            <p:nvPr/>
          </p:nvGrpSpPr>
          <p:grpSpPr>
            <a:xfrm flipH="1" rot="-5400000">
              <a:off x="7450825" y="3658063"/>
              <a:ext cx="747400" cy="2223449"/>
              <a:chOff x="8396600" y="2920038"/>
              <a:chExt cx="747400" cy="2223449"/>
            </a:xfrm>
          </p:grpSpPr>
          <p:pic>
            <p:nvPicPr>
              <p:cNvPr id="366" name="Google Shape;366;p53"/>
              <p:cNvPicPr preferRelativeResize="0"/>
              <p:nvPr/>
            </p:nvPicPr>
            <p:blipFill rotWithShape="1">
              <a:blip r:embed="rId4">
                <a:alphaModFix/>
              </a:blip>
              <a:srcRect b="4853" l="10802" r="6858" t="7687"/>
              <a:stretch/>
            </p:blipFill>
            <p:spPr>
              <a:xfrm flipH="1">
                <a:off x="8430750" y="2920038"/>
                <a:ext cx="713250" cy="715747"/>
              </a:xfrm>
              <a:prstGeom prst="rect">
                <a:avLst/>
              </a:prstGeom>
              <a:noFill/>
              <a:ln>
                <a:noFill/>
              </a:ln>
            </p:spPr>
          </p:pic>
          <p:pic>
            <p:nvPicPr>
              <p:cNvPr id="367" name="Google Shape;367;p53"/>
              <p:cNvPicPr preferRelativeResize="0"/>
              <p:nvPr/>
            </p:nvPicPr>
            <p:blipFill rotWithShape="1">
              <a:blip r:embed="rId5">
                <a:alphaModFix/>
              </a:blip>
              <a:srcRect b="8287" l="12422" r="8600" t="6446"/>
              <a:stretch/>
            </p:blipFill>
            <p:spPr>
              <a:xfrm flipH="1">
                <a:off x="8396600" y="3684912"/>
                <a:ext cx="747400" cy="1458576"/>
              </a:xfrm>
              <a:prstGeom prst="rect">
                <a:avLst/>
              </a:prstGeom>
              <a:noFill/>
              <a:ln>
                <a:noFill/>
              </a:ln>
            </p:spPr>
          </p:pic>
        </p:grpSp>
      </p:grpSp>
      <p:sp>
        <p:nvSpPr>
          <p:cNvPr id="368" name="Google Shape;368;p53"/>
          <p:cNvSpPr txBox="1"/>
          <p:nvPr>
            <p:ph type="title"/>
          </p:nvPr>
        </p:nvSpPr>
        <p:spPr>
          <a:xfrm>
            <a:off x="9643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9" name="Google Shape;369;p53"/>
          <p:cNvSpPr txBox="1"/>
          <p:nvPr>
            <p:ph idx="1" type="body"/>
          </p:nvPr>
        </p:nvSpPr>
        <p:spPr>
          <a:xfrm>
            <a:off x="9643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0" name="Shape 370"/>
        <p:cNvGrpSpPr/>
        <p:nvPr/>
      </p:nvGrpSpPr>
      <p:grpSpPr>
        <a:xfrm>
          <a:off x="0" y="0"/>
          <a:ext cx="0" cy="0"/>
          <a:chOff x="0" y="0"/>
          <a:chExt cx="0" cy="0"/>
        </a:xfrm>
      </p:grpSpPr>
      <p:sp>
        <p:nvSpPr>
          <p:cNvPr id="371" name="Google Shape;371;p54"/>
          <p:cNvSpPr txBox="1"/>
          <p:nvPr>
            <p:ph type="title"/>
          </p:nvPr>
        </p:nvSpPr>
        <p:spPr>
          <a:xfrm>
            <a:off x="1585200" y="919150"/>
            <a:ext cx="5973600" cy="29967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72" name="Google Shape;372;p54"/>
          <p:cNvGrpSpPr/>
          <p:nvPr/>
        </p:nvGrpSpPr>
        <p:grpSpPr>
          <a:xfrm rot="10800000">
            <a:off x="5" y="3741975"/>
            <a:ext cx="713248" cy="1401517"/>
            <a:chOff x="8397300" y="0"/>
            <a:chExt cx="746700" cy="1467250"/>
          </a:xfrm>
        </p:grpSpPr>
        <p:pic>
          <p:nvPicPr>
            <p:cNvPr id="373" name="Google Shape;373;p54"/>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374" name="Google Shape;374;p54"/>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55"/>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7" name="Google Shape;377;p55"/>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8" name="Google Shape;378;p55"/>
          <p:cNvGrpSpPr/>
          <p:nvPr/>
        </p:nvGrpSpPr>
        <p:grpSpPr>
          <a:xfrm flipH="1">
            <a:off x="1" y="0"/>
            <a:ext cx="9146200" cy="5163275"/>
            <a:chOff x="1" y="0"/>
            <a:chExt cx="9146200" cy="5163275"/>
          </a:xfrm>
        </p:grpSpPr>
        <p:pic>
          <p:nvPicPr>
            <p:cNvPr id="379" name="Google Shape;379;p55"/>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380" name="Google Shape;380;p55"/>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381" name="Google Shape;381;p55"/>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2" name="Shape 382"/>
        <p:cNvGrpSpPr/>
        <p:nvPr/>
      </p:nvGrpSpPr>
      <p:grpSpPr>
        <a:xfrm>
          <a:off x="0" y="0"/>
          <a:ext cx="0" cy="0"/>
          <a:chOff x="0" y="0"/>
          <a:chExt cx="0" cy="0"/>
        </a:xfrm>
      </p:grpSpPr>
      <p:sp>
        <p:nvSpPr>
          <p:cNvPr id="383" name="Google Shape;383;p56"/>
          <p:cNvSpPr txBox="1"/>
          <p:nvPr>
            <p:ph idx="1" type="body"/>
          </p:nvPr>
        </p:nvSpPr>
        <p:spPr>
          <a:xfrm>
            <a:off x="1572600" y="3955775"/>
            <a:ext cx="5998800" cy="6051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2400"/>
              <a:buFont typeface="DM Sans"/>
              <a:buNone/>
              <a:defRPr b="1" sz="2400">
                <a:latin typeface="DM Sans"/>
                <a:ea typeface="DM Sans"/>
                <a:cs typeface="DM Sans"/>
                <a:sym typeface="DM Sans"/>
              </a:defRPr>
            </a:lvl1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4" name="Shape 384"/>
        <p:cNvGrpSpPr/>
        <p:nvPr/>
      </p:nvGrpSpPr>
      <p:grpSpPr>
        <a:xfrm>
          <a:off x="0" y="0"/>
          <a:ext cx="0" cy="0"/>
          <a:chOff x="0" y="0"/>
          <a:chExt cx="0" cy="0"/>
        </a:xfrm>
      </p:grpSpPr>
      <p:sp>
        <p:nvSpPr>
          <p:cNvPr id="385" name="Google Shape;385;p57"/>
          <p:cNvSpPr txBox="1"/>
          <p:nvPr>
            <p:ph hasCustomPrompt="1" type="title"/>
          </p:nvPr>
        </p:nvSpPr>
        <p:spPr>
          <a:xfrm>
            <a:off x="1825200" y="1532550"/>
            <a:ext cx="5493600" cy="161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386" name="Google Shape;386;p57"/>
          <p:cNvGrpSpPr/>
          <p:nvPr/>
        </p:nvGrpSpPr>
        <p:grpSpPr>
          <a:xfrm rot="10800000">
            <a:off x="-18650" y="-84487"/>
            <a:ext cx="1463757" cy="869564"/>
            <a:chOff x="-18650" y="-226387"/>
            <a:chExt cx="1463757" cy="869564"/>
          </a:xfrm>
        </p:grpSpPr>
        <p:pic>
          <p:nvPicPr>
            <p:cNvPr id="387" name="Google Shape;387;p57"/>
            <p:cNvPicPr preferRelativeResize="0"/>
            <p:nvPr/>
          </p:nvPicPr>
          <p:blipFill rotWithShape="1">
            <a:blip r:embed="rId2">
              <a:alphaModFix/>
            </a:blip>
            <a:srcRect b="6876" l="7047" r="7210" t="8117"/>
            <a:stretch/>
          </p:blipFill>
          <p:spPr>
            <a:xfrm flipH="1" rot="-5400000">
              <a:off x="732682" y="-148453"/>
              <a:ext cx="711146" cy="713702"/>
            </a:xfrm>
            <a:prstGeom prst="rect">
              <a:avLst/>
            </a:prstGeom>
            <a:noFill/>
            <a:ln>
              <a:noFill/>
            </a:ln>
          </p:spPr>
        </p:pic>
        <p:pic>
          <p:nvPicPr>
            <p:cNvPr id="388" name="Google Shape;388;p57"/>
            <p:cNvPicPr preferRelativeResize="0"/>
            <p:nvPr/>
          </p:nvPicPr>
          <p:blipFill>
            <a:blip r:embed="rId3">
              <a:alphaModFix/>
            </a:blip>
            <a:stretch>
              <a:fillRect/>
            </a:stretch>
          </p:blipFill>
          <p:spPr>
            <a:xfrm>
              <a:off x="-18650" y="-226387"/>
              <a:ext cx="797100" cy="869564"/>
            </a:xfrm>
            <a:prstGeom prst="rect">
              <a:avLst/>
            </a:prstGeom>
            <a:noFill/>
            <a:ln>
              <a:noFill/>
            </a:ln>
          </p:spPr>
        </p:pic>
      </p:grpSp>
      <p:sp>
        <p:nvSpPr>
          <p:cNvPr id="389" name="Google Shape;389;p57"/>
          <p:cNvSpPr txBox="1"/>
          <p:nvPr>
            <p:ph idx="1" type="subTitle"/>
          </p:nvPr>
        </p:nvSpPr>
        <p:spPr>
          <a:xfrm>
            <a:off x="2549400" y="3149250"/>
            <a:ext cx="40452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90" name="Shape 390"/>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91" name="Shape 391"/>
        <p:cNvGrpSpPr/>
        <p:nvPr/>
      </p:nvGrpSpPr>
      <p:grpSpPr>
        <a:xfrm>
          <a:off x="0" y="0"/>
          <a:ext cx="0" cy="0"/>
          <a:chOff x="0" y="0"/>
          <a:chExt cx="0" cy="0"/>
        </a:xfrm>
      </p:grpSpPr>
      <p:sp>
        <p:nvSpPr>
          <p:cNvPr id="392" name="Google Shape;392;p5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3" name="Google Shape;393;p59"/>
          <p:cNvSpPr txBox="1"/>
          <p:nvPr>
            <p:ph hasCustomPrompt="1" idx="2" type="title"/>
          </p:nvPr>
        </p:nvSpPr>
        <p:spPr>
          <a:xfrm>
            <a:off x="17053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4" name="Google Shape;394;p59"/>
          <p:cNvSpPr txBox="1"/>
          <p:nvPr>
            <p:ph idx="1" type="subTitle"/>
          </p:nvPr>
        </p:nvSpPr>
        <p:spPr>
          <a:xfrm>
            <a:off x="9958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95" name="Google Shape;395;p59"/>
          <p:cNvSpPr txBox="1"/>
          <p:nvPr>
            <p:ph idx="3" type="subTitle"/>
          </p:nvPr>
        </p:nvSpPr>
        <p:spPr>
          <a:xfrm>
            <a:off x="9958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6" name="Google Shape;396;p59"/>
          <p:cNvSpPr txBox="1"/>
          <p:nvPr>
            <p:ph hasCustomPrompt="1" idx="4" type="title"/>
          </p:nvPr>
        </p:nvSpPr>
        <p:spPr>
          <a:xfrm>
            <a:off x="41542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59"/>
          <p:cNvSpPr txBox="1"/>
          <p:nvPr>
            <p:ph idx="5" type="subTitle"/>
          </p:nvPr>
        </p:nvSpPr>
        <p:spPr>
          <a:xfrm>
            <a:off x="34447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98" name="Google Shape;398;p59"/>
          <p:cNvSpPr txBox="1"/>
          <p:nvPr>
            <p:ph idx="6" type="subTitle"/>
          </p:nvPr>
        </p:nvSpPr>
        <p:spPr>
          <a:xfrm>
            <a:off x="34447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9" name="Google Shape;399;p59"/>
          <p:cNvSpPr txBox="1"/>
          <p:nvPr>
            <p:ph hasCustomPrompt="1" idx="7" type="title"/>
          </p:nvPr>
        </p:nvSpPr>
        <p:spPr>
          <a:xfrm>
            <a:off x="6603150" y="1199000"/>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0" name="Google Shape;400;p59"/>
          <p:cNvSpPr txBox="1"/>
          <p:nvPr>
            <p:ph idx="8" type="subTitle"/>
          </p:nvPr>
        </p:nvSpPr>
        <p:spPr>
          <a:xfrm>
            <a:off x="5893650" y="1695500"/>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1" name="Google Shape;401;p59"/>
          <p:cNvSpPr txBox="1"/>
          <p:nvPr>
            <p:ph idx="9" type="subTitle"/>
          </p:nvPr>
        </p:nvSpPr>
        <p:spPr>
          <a:xfrm>
            <a:off x="5893650" y="2114597"/>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2" name="Google Shape;402;p59"/>
          <p:cNvSpPr txBox="1"/>
          <p:nvPr>
            <p:ph hasCustomPrompt="1" idx="13" type="title"/>
          </p:nvPr>
        </p:nvSpPr>
        <p:spPr>
          <a:xfrm>
            <a:off x="17053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3" name="Google Shape;403;p59"/>
          <p:cNvSpPr txBox="1"/>
          <p:nvPr>
            <p:ph idx="14" type="subTitle"/>
          </p:nvPr>
        </p:nvSpPr>
        <p:spPr>
          <a:xfrm>
            <a:off x="9958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4" name="Google Shape;404;p59"/>
          <p:cNvSpPr txBox="1"/>
          <p:nvPr>
            <p:ph idx="15" type="subTitle"/>
          </p:nvPr>
        </p:nvSpPr>
        <p:spPr>
          <a:xfrm>
            <a:off x="9958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5" name="Google Shape;405;p59"/>
          <p:cNvSpPr txBox="1"/>
          <p:nvPr>
            <p:ph hasCustomPrompt="1" idx="16" type="title"/>
          </p:nvPr>
        </p:nvSpPr>
        <p:spPr>
          <a:xfrm>
            <a:off x="41542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6" name="Google Shape;406;p59"/>
          <p:cNvSpPr txBox="1"/>
          <p:nvPr>
            <p:ph idx="17" type="subTitle"/>
          </p:nvPr>
        </p:nvSpPr>
        <p:spPr>
          <a:xfrm>
            <a:off x="34447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7" name="Google Shape;407;p59"/>
          <p:cNvSpPr txBox="1"/>
          <p:nvPr>
            <p:ph idx="18" type="subTitle"/>
          </p:nvPr>
        </p:nvSpPr>
        <p:spPr>
          <a:xfrm>
            <a:off x="34447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8" name="Google Shape;408;p59"/>
          <p:cNvSpPr txBox="1"/>
          <p:nvPr>
            <p:ph hasCustomPrompt="1" idx="19" type="title"/>
          </p:nvPr>
        </p:nvSpPr>
        <p:spPr>
          <a:xfrm>
            <a:off x="6603150" y="2994253"/>
            <a:ext cx="835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59"/>
          <p:cNvSpPr txBox="1"/>
          <p:nvPr>
            <p:ph idx="20" type="subTitle"/>
          </p:nvPr>
        </p:nvSpPr>
        <p:spPr>
          <a:xfrm>
            <a:off x="5893650" y="3490753"/>
            <a:ext cx="2254500" cy="4953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200"/>
              <a:buFont typeface="Catamaran SemiBold"/>
              <a:buNone/>
              <a:defRPr b="1" sz="2200">
                <a:latin typeface="DM Sans"/>
                <a:ea typeface="DM Sans"/>
                <a:cs typeface="DM Sans"/>
                <a:sym typeface="DM San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10" name="Google Shape;410;p59"/>
          <p:cNvSpPr txBox="1"/>
          <p:nvPr>
            <p:ph idx="21" type="subTitle"/>
          </p:nvPr>
        </p:nvSpPr>
        <p:spPr>
          <a:xfrm>
            <a:off x="5893650" y="3909951"/>
            <a:ext cx="22545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11" name="Google Shape;411;p59"/>
          <p:cNvGrpSpPr/>
          <p:nvPr/>
        </p:nvGrpSpPr>
        <p:grpSpPr>
          <a:xfrm>
            <a:off x="-3000" y="0"/>
            <a:ext cx="713250" cy="2207775"/>
            <a:chOff x="-3000" y="0"/>
            <a:chExt cx="713250" cy="2207775"/>
          </a:xfrm>
        </p:grpSpPr>
        <p:pic>
          <p:nvPicPr>
            <p:cNvPr id="412" name="Google Shape;412;p59"/>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413" name="Google Shape;413;p59"/>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414" name="Shape 414"/>
        <p:cNvGrpSpPr/>
        <p:nvPr/>
      </p:nvGrpSpPr>
      <p:grpSpPr>
        <a:xfrm>
          <a:off x="0" y="0"/>
          <a:ext cx="0" cy="0"/>
          <a:chOff x="0" y="0"/>
          <a:chExt cx="0" cy="0"/>
        </a:xfrm>
      </p:grpSpPr>
      <p:sp>
        <p:nvSpPr>
          <p:cNvPr id="415" name="Google Shape;415;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6" name="Google Shape;416;p60"/>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417" name="Google Shape;417;p60"/>
          <p:cNvGrpSpPr/>
          <p:nvPr/>
        </p:nvGrpSpPr>
        <p:grpSpPr>
          <a:xfrm flipH="1">
            <a:off x="6875920" y="4497638"/>
            <a:ext cx="2268087" cy="720651"/>
            <a:chOff x="6866520" y="8909681"/>
            <a:chExt cx="2268087" cy="720651"/>
          </a:xfrm>
        </p:grpSpPr>
        <p:pic>
          <p:nvPicPr>
            <p:cNvPr id="418" name="Google Shape;418;p60"/>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419" name="Google Shape;419;p60"/>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420" name="Shape 420"/>
        <p:cNvGrpSpPr/>
        <p:nvPr/>
      </p:nvGrpSpPr>
      <p:grpSpPr>
        <a:xfrm>
          <a:off x="0" y="0"/>
          <a:ext cx="0" cy="0"/>
          <a:chOff x="0" y="0"/>
          <a:chExt cx="0" cy="0"/>
        </a:xfrm>
      </p:grpSpPr>
      <p:sp>
        <p:nvSpPr>
          <p:cNvPr id="421" name="Google Shape;421;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2" name="Google Shape;422;p61"/>
          <p:cNvGrpSpPr/>
          <p:nvPr/>
        </p:nvGrpSpPr>
        <p:grpSpPr>
          <a:xfrm>
            <a:off x="1" y="0"/>
            <a:ext cx="9146200" cy="5163275"/>
            <a:chOff x="1" y="0"/>
            <a:chExt cx="9146200" cy="5163275"/>
          </a:xfrm>
        </p:grpSpPr>
        <p:pic>
          <p:nvPicPr>
            <p:cNvPr id="423" name="Google Shape;423;p61"/>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424" name="Google Shape;424;p61"/>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425" name="Google Shape;425;p61"/>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426" name="Shape 426"/>
        <p:cNvGrpSpPr/>
        <p:nvPr/>
      </p:nvGrpSpPr>
      <p:grpSpPr>
        <a:xfrm>
          <a:off x="0" y="0"/>
          <a:ext cx="0" cy="0"/>
          <a:chOff x="0" y="0"/>
          <a:chExt cx="0" cy="0"/>
        </a:xfrm>
      </p:grpSpPr>
      <p:sp>
        <p:nvSpPr>
          <p:cNvPr id="427" name="Google Shape;427;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8" name="Google Shape;428;p62"/>
          <p:cNvGrpSpPr/>
          <p:nvPr/>
        </p:nvGrpSpPr>
        <p:grpSpPr>
          <a:xfrm>
            <a:off x="1" y="3078827"/>
            <a:ext cx="713252" cy="2064674"/>
            <a:chOff x="1" y="3078827"/>
            <a:chExt cx="713252" cy="2064674"/>
          </a:xfrm>
        </p:grpSpPr>
        <p:pic>
          <p:nvPicPr>
            <p:cNvPr id="429" name="Google Shape;429;p62"/>
            <p:cNvPicPr preferRelativeResize="0"/>
            <p:nvPr/>
          </p:nvPicPr>
          <p:blipFill rotWithShape="1">
            <a:blip r:embed="rId2">
              <a:alphaModFix/>
            </a:blip>
            <a:srcRect b="5274" l="9086" r="8459" t="6674"/>
            <a:stretch/>
          </p:blipFill>
          <p:spPr>
            <a:xfrm flipH="1">
              <a:off x="1" y="3766638"/>
              <a:ext cx="713250" cy="1376863"/>
            </a:xfrm>
            <a:prstGeom prst="rect">
              <a:avLst/>
            </a:prstGeom>
            <a:noFill/>
            <a:ln>
              <a:noFill/>
            </a:ln>
          </p:spPr>
        </p:pic>
        <p:pic>
          <p:nvPicPr>
            <p:cNvPr id="430" name="Google Shape;430;p62"/>
            <p:cNvPicPr preferRelativeResize="0"/>
            <p:nvPr/>
          </p:nvPicPr>
          <p:blipFill rotWithShape="1">
            <a:blip r:embed="rId3">
              <a:alphaModFix/>
            </a:blip>
            <a:srcRect b="6764" l="5854" r="5571" t="7177"/>
            <a:stretch/>
          </p:blipFill>
          <p:spPr>
            <a:xfrm rot="10800000">
              <a:off x="5" y="3078827"/>
              <a:ext cx="713248" cy="68781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grpSp>
        <p:nvGrpSpPr>
          <p:cNvPr id="43" name="Google Shape;43;p7"/>
          <p:cNvGrpSpPr/>
          <p:nvPr/>
        </p:nvGrpSpPr>
        <p:grpSpPr>
          <a:xfrm>
            <a:off x="-3000" y="0"/>
            <a:ext cx="8939250" cy="5143488"/>
            <a:chOff x="-3000" y="0"/>
            <a:chExt cx="8939250" cy="5143488"/>
          </a:xfrm>
        </p:grpSpPr>
        <p:grpSp>
          <p:nvGrpSpPr>
            <p:cNvPr id="44" name="Google Shape;44;p7"/>
            <p:cNvGrpSpPr/>
            <p:nvPr/>
          </p:nvGrpSpPr>
          <p:grpSpPr>
            <a:xfrm flipH="1" rot="10800000">
              <a:off x="-3000" y="0"/>
              <a:ext cx="713250" cy="2207775"/>
              <a:chOff x="-3000" y="0"/>
              <a:chExt cx="713250" cy="2207775"/>
            </a:xfrm>
          </p:grpSpPr>
          <p:pic>
            <p:nvPicPr>
              <p:cNvPr id="45" name="Google Shape;45;p7"/>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46" name="Google Shape;46;p7"/>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47" name="Google Shape;47;p7"/>
            <p:cNvGrpSpPr/>
            <p:nvPr/>
          </p:nvGrpSpPr>
          <p:grpSpPr>
            <a:xfrm flipH="1" rot="-5400000">
              <a:off x="7450825" y="3658063"/>
              <a:ext cx="747400" cy="2223449"/>
              <a:chOff x="8396600" y="2920038"/>
              <a:chExt cx="747400" cy="2223449"/>
            </a:xfrm>
          </p:grpSpPr>
          <p:pic>
            <p:nvPicPr>
              <p:cNvPr id="48" name="Google Shape;48;p7"/>
              <p:cNvPicPr preferRelativeResize="0"/>
              <p:nvPr/>
            </p:nvPicPr>
            <p:blipFill rotWithShape="1">
              <a:blip r:embed="rId4">
                <a:alphaModFix/>
              </a:blip>
              <a:srcRect b="4853" l="10802" r="6858" t="7687"/>
              <a:stretch/>
            </p:blipFill>
            <p:spPr>
              <a:xfrm flipH="1">
                <a:off x="8430750" y="2920038"/>
                <a:ext cx="713250" cy="715747"/>
              </a:xfrm>
              <a:prstGeom prst="rect">
                <a:avLst/>
              </a:prstGeom>
              <a:noFill/>
              <a:ln>
                <a:noFill/>
              </a:ln>
            </p:spPr>
          </p:pic>
          <p:pic>
            <p:nvPicPr>
              <p:cNvPr id="49" name="Google Shape;49;p7"/>
              <p:cNvPicPr preferRelativeResize="0"/>
              <p:nvPr/>
            </p:nvPicPr>
            <p:blipFill rotWithShape="1">
              <a:blip r:embed="rId5">
                <a:alphaModFix/>
              </a:blip>
              <a:srcRect b="8287" l="12422" r="8600" t="6446"/>
              <a:stretch/>
            </p:blipFill>
            <p:spPr>
              <a:xfrm flipH="1">
                <a:off x="8396600" y="3684912"/>
                <a:ext cx="747400" cy="1458576"/>
              </a:xfrm>
              <a:prstGeom prst="rect">
                <a:avLst/>
              </a:prstGeom>
              <a:noFill/>
              <a:ln>
                <a:noFill/>
              </a:ln>
            </p:spPr>
          </p:pic>
        </p:grpSp>
      </p:grpSp>
      <p:sp>
        <p:nvSpPr>
          <p:cNvPr id="50" name="Google Shape;50;p7"/>
          <p:cNvSpPr txBox="1"/>
          <p:nvPr>
            <p:ph type="title"/>
          </p:nvPr>
        </p:nvSpPr>
        <p:spPr>
          <a:xfrm>
            <a:off x="9643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7"/>
          <p:cNvSpPr txBox="1"/>
          <p:nvPr>
            <p:ph idx="1" type="body"/>
          </p:nvPr>
        </p:nvSpPr>
        <p:spPr>
          <a:xfrm>
            <a:off x="9643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431" name="Shape 431"/>
        <p:cNvGrpSpPr/>
        <p:nvPr/>
      </p:nvGrpSpPr>
      <p:grpSpPr>
        <a:xfrm>
          <a:off x="0" y="0"/>
          <a:ext cx="0" cy="0"/>
          <a:chOff x="0" y="0"/>
          <a:chExt cx="0" cy="0"/>
        </a:xfrm>
      </p:grpSpPr>
      <p:sp>
        <p:nvSpPr>
          <p:cNvPr id="432" name="Google Shape;432;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63"/>
          <p:cNvGrpSpPr/>
          <p:nvPr/>
        </p:nvGrpSpPr>
        <p:grpSpPr>
          <a:xfrm>
            <a:off x="-79200" y="0"/>
            <a:ext cx="9230500" cy="5143501"/>
            <a:chOff x="-79200" y="0"/>
            <a:chExt cx="9230500" cy="5143501"/>
          </a:xfrm>
        </p:grpSpPr>
        <p:grpSp>
          <p:nvGrpSpPr>
            <p:cNvPr id="434" name="Google Shape;434;p63"/>
            <p:cNvGrpSpPr/>
            <p:nvPr/>
          </p:nvGrpSpPr>
          <p:grpSpPr>
            <a:xfrm flipH="1" rot="5400000">
              <a:off x="7709191" y="3701392"/>
              <a:ext cx="2163556" cy="720661"/>
              <a:chOff x="6866520" y="8909681"/>
              <a:chExt cx="2163556" cy="720661"/>
            </a:xfrm>
          </p:grpSpPr>
          <p:pic>
            <p:nvPicPr>
              <p:cNvPr id="435" name="Google Shape;435;p63"/>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436" name="Google Shape;436;p63"/>
              <p:cNvPicPr preferRelativeResize="0"/>
              <p:nvPr/>
            </p:nvPicPr>
            <p:blipFill rotWithShape="1">
              <a:blip r:embed="rId3">
                <a:alphaModFix/>
              </a:blip>
              <a:srcRect b="6321" l="10151" r="7981" t="6600"/>
              <a:stretch/>
            </p:blipFill>
            <p:spPr>
              <a:xfrm flipH="1" rot="-5400000">
                <a:off x="7949676" y="8549942"/>
                <a:ext cx="720650" cy="1440150"/>
              </a:xfrm>
              <a:prstGeom prst="rect">
                <a:avLst/>
              </a:prstGeom>
              <a:noFill/>
              <a:ln>
                <a:noFill/>
              </a:ln>
            </p:spPr>
          </p:pic>
        </p:grpSp>
        <p:pic>
          <p:nvPicPr>
            <p:cNvPr id="437" name="Google Shape;437;p63"/>
            <p:cNvPicPr preferRelativeResize="0"/>
            <p:nvPr/>
          </p:nvPicPr>
          <p:blipFill rotWithShape="1">
            <a:blip r:embed="rId4">
              <a:alphaModFix/>
            </a:blip>
            <a:srcRect b="5679" l="12379" r="11342" t="6261"/>
            <a:stretch/>
          </p:blipFill>
          <p:spPr>
            <a:xfrm rot="10800000">
              <a:off x="-79200" y="0"/>
              <a:ext cx="713250" cy="1412411"/>
            </a:xfrm>
            <a:prstGeom prst="rect">
              <a:avLst/>
            </a:prstGeom>
            <a:noFill/>
            <a:ln>
              <a:noFill/>
            </a:ln>
          </p:spPr>
        </p:pic>
        <p:pic>
          <p:nvPicPr>
            <p:cNvPr id="438" name="Google Shape;438;p63"/>
            <p:cNvPicPr preferRelativeResize="0"/>
            <p:nvPr/>
          </p:nvPicPr>
          <p:blipFill rotWithShape="1">
            <a:blip r:embed="rId5">
              <a:alphaModFix/>
            </a:blip>
            <a:srcRect b="7533" l="4333" r="6491" t="10135"/>
            <a:stretch/>
          </p:blipFill>
          <p:spPr>
            <a:xfrm rot="10800000">
              <a:off x="-79200" y="1488591"/>
              <a:ext cx="713250" cy="719184"/>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
    <p:spTree>
      <p:nvGrpSpPr>
        <p:cNvPr id="439" name="Shape 439"/>
        <p:cNvGrpSpPr/>
        <p:nvPr/>
      </p:nvGrpSpPr>
      <p:grpSpPr>
        <a:xfrm>
          <a:off x="0" y="0"/>
          <a:ext cx="0" cy="0"/>
          <a:chOff x="0" y="0"/>
          <a:chExt cx="0" cy="0"/>
        </a:xfrm>
      </p:grpSpPr>
      <p:sp>
        <p:nvSpPr>
          <p:cNvPr id="440" name="Google Shape;440;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1" name="Google Shape;441;p64"/>
          <p:cNvGrpSpPr/>
          <p:nvPr/>
        </p:nvGrpSpPr>
        <p:grpSpPr>
          <a:xfrm>
            <a:off x="0" y="2999975"/>
            <a:ext cx="715425" cy="2143527"/>
            <a:chOff x="0" y="2999975"/>
            <a:chExt cx="715425" cy="2143527"/>
          </a:xfrm>
        </p:grpSpPr>
        <p:pic>
          <p:nvPicPr>
            <p:cNvPr id="442" name="Google Shape;442;p64"/>
            <p:cNvPicPr preferRelativeResize="0"/>
            <p:nvPr/>
          </p:nvPicPr>
          <p:blipFill rotWithShape="1">
            <a:blip r:embed="rId2">
              <a:alphaModFix/>
            </a:blip>
            <a:srcRect b="6874" l="6912" r="7213" t="7830"/>
            <a:stretch/>
          </p:blipFill>
          <p:spPr>
            <a:xfrm flipH="1">
              <a:off x="0" y="2999975"/>
              <a:ext cx="715425" cy="719275"/>
            </a:xfrm>
            <a:prstGeom prst="rect">
              <a:avLst/>
            </a:prstGeom>
            <a:noFill/>
            <a:ln>
              <a:noFill/>
            </a:ln>
          </p:spPr>
        </p:pic>
        <p:pic>
          <p:nvPicPr>
            <p:cNvPr id="443" name="Google Shape;443;p64"/>
            <p:cNvPicPr preferRelativeResize="0"/>
            <p:nvPr/>
          </p:nvPicPr>
          <p:blipFill rotWithShape="1">
            <a:blip r:embed="rId3">
              <a:alphaModFix/>
            </a:blip>
            <a:srcRect b="6287" l="11205" r="9767" t="6269"/>
            <a:stretch/>
          </p:blipFill>
          <p:spPr>
            <a:xfrm>
              <a:off x="1100" y="3719250"/>
              <a:ext cx="713225" cy="1424252"/>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
    <p:spTree>
      <p:nvGrpSpPr>
        <p:cNvPr id="444" name="Shape 444"/>
        <p:cNvGrpSpPr/>
        <p:nvPr/>
      </p:nvGrpSpPr>
      <p:grpSpPr>
        <a:xfrm>
          <a:off x="0" y="0"/>
          <a:ext cx="0" cy="0"/>
          <a:chOff x="0" y="0"/>
          <a:chExt cx="0" cy="0"/>
        </a:xfrm>
      </p:grpSpPr>
      <p:sp>
        <p:nvSpPr>
          <p:cNvPr id="445" name="Google Shape;445;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6" name="Google Shape;446;p65"/>
          <p:cNvGrpSpPr/>
          <p:nvPr/>
        </p:nvGrpSpPr>
        <p:grpSpPr>
          <a:xfrm>
            <a:off x="0" y="0"/>
            <a:ext cx="711150" cy="1404587"/>
            <a:chOff x="0" y="0"/>
            <a:chExt cx="711150" cy="1404587"/>
          </a:xfrm>
        </p:grpSpPr>
        <p:pic>
          <p:nvPicPr>
            <p:cNvPr id="447" name="Google Shape;447;p65"/>
            <p:cNvPicPr preferRelativeResize="0"/>
            <p:nvPr/>
          </p:nvPicPr>
          <p:blipFill rotWithShape="1">
            <a:blip r:embed="rId2">
              <a:alphaModFix/>
            </a:blip>
            <a:srcRect b="4598" l="6941" r="4625" t="7311"/>
            <a:stretch/>
          </p:blipFill>
          <p:spPr>
            <a:xfrm>
              <a:off x="0" y="689359"/>
              <a:ext cx="711150" cy="715229"/>
            </a:xfrm>
            <a:prstGeom prst="rect">
              <a:avLst/>
            </a:prstGeom>
            <a:noFill/>
            <a:ln>
              <a:noFill/>
            </a:ln>
          </p:spPr>
        </p:pic>
        <p:pic>
          <p:nvPicPr>
            <p:cNvPr id="448" name="Google Shape;448;p65"/>
            <p:cNvPicPr preferRelativeResize="0"/>
            <p:nvPr/>
          </p:nvPicPr>
          <p:blipFill rotWithShape="1">
            <a:blip r:embed="rId3">
              <a:alphaModFix/>
            </a:blip>
            <a:srcRect b="6423" l="9494" r="6180" t="5949"/>
            <a:stretch/>
          </p:blipFill>
          <p:spPr>
            <a:xfrm>
              <a:off x="0" y="0"/>
              <a:ext cx="711150" cy="689360"/>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
    <p:spTree>
      <p:nvGrpSpPr>
        <p:cNvPr id="449" name="Shape 449"/>
        <p:cNvGrpSpPr/>
        <p:nvPr/>
      </p:nvGrpSpPr>
      <p:grpSpPr>
        <a:xfrm>
          <a:off x="0" y="0"/>
          <a:ext cx="0" cy="0"/>
          <a:chOff x="0" y="0"/>
          <a:chExt cx="0" cy="0"/>
        </a:xfrm>
      </p:grpSpPr>
      <p:sp>
        <p:nvSpPr>
          <p:cNvPr id="450" name="Google Shape;450;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1" name="Google Shape;451;p66"/>
          <p:cNvGrpSpPr/>
          <p:nvPr/>
        </p:nvGrpSpPr>
        <p:grpSpPr>
          <a:xfrm flipH="1">
            <a:off x="0" y="2920038"/>
            <a:ext cx="747400" cy="2223449"/>
            <a:chOff x="8396600" y="2920038"/>
            <a:chExt cx="747400" cy="2223449"/>
          </a:xfrm>
        </p:grpSpPr>
        <p:pic>
          <p:nvPicPr>
            <p:cNvPr id="452" name="Google Shape;452;p66"/>
            <p:cNvPicPr preferRelativeResize="0"/>
            <p:nvPr/>
          </p:nvPicPr>
          <p:blipFill rotWithShape="1">
            <a:blip r:embed="rId2">
              <a:alphaModFix/>
            </a:blip>
            <a:srcRect b="4853" l="10802" r="6858" t="7687"/>
            <a:stretch/>
          </p:blipFill>
          <p:spPr>
            <a:xfrm flipH="1">
              <a:off x="8430750" y="2920038"/>
              <a:ext cx="713250" cy="715747"/>
            </a:xfrm>
            <a:prstGeom prst="rect">
              <a:avLst/>
            </a:prstGeom>
            <a:noFill/>
            <a:ln>
              <a:noFill/>
            </a:ln>
          </p:spPr>
        </p:pic>
        <p:pic>
          <p:nvPicPr>
            <p:cNvPr id="453" name="Google Shape;453;p66"/>
            <p:cNvPicPr preferRelativeResize="0"/>
            <p:nvPr/>
          </p:nvPicPr>
          <p:blipFill rotWithShape="1">
            <a:blip r:embed="rId3">
              <a:alphaModFix/>
            </a:blip>
            <a:srcRect b="8287" l="12422" r="8600" t="6446"/>
            <a:stretch/>
          </p:blipFill>
          <p:spPr>
            <a:xfrm flipH="1">
              <a:off x="8396600" y="3684912"/>
              <a:ext cx="747400" cy="1458576"/>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54" name="Shape 454"/>
        <p:cNvGrpSpPr/>
        <p:nvPr/>
      </p:nvGrpSpPr>
      <p:grpSpPr>
        <a:xfrm>
          <a:off x="0" y="0"/>
          <a:ext cx="0" cy="0"/>
          <a:chOff x="0" y="0"/>
          <a:chExt cx="0" cy="0"/>
        </a:xfrm>
      </p:grpSpPr>
      <p:sp>
        <p:nvSpPr>
          <p:cNvPr id="455" name="Google Shape;455;p67"/>
          <p:cNvSpPr txBox="1"/>
          <p:nvPr>
            <p:ph type="ctrTitle"/>
          </p:nvPr>
        </p:nvSpPr>
        <p:spPr>
          <a:xfrm>
            <a:off x="2748750" y="535150"/>
            <a:ext cx="3646500" cy="114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56" name="Google Shape;456;p67"/>
          <p:cNvSpPr txBox="1"/>
          <p:nvPr>
            <p:ph idx="1" type="subTitle"/>
          </p:nvPr>
        </p:nvSpPr>
        <p:spPr>
          <a:xfrm>
            <a:off x="2748750" y="1676350"/>
            <a:ext cx="3646500" cy="11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7" name="Google Shape;457;p67"/>
          <p:cNvGrpSpPr/>
          <p:nvPr/>
        </p:nvGrpSpPr>
        <p:grpSpPr>
          <a:xfrm>
            <a:off x="-3000" y="-5987"/>
            <a:ext cx="9147278" cy="5149479"/>
            <a:chOff x="-3000" y="-5987"/>
            <a:chExt cx="9147278" cy="5149479"/>
          </a:xfrm>
        </p:grpSpPr>
        <p:grpSp>
          <p:nvGrpSpPr>
            <p:cNvPr id="458" name="Google Shape;458;p67"/>
            <p:cNvGrpSpPr/>
            <p:nvPr/>
          </p:nvGrpSpPr>
          <p:grpSpPr>
            <a:xfrm>
              <a:off x="-3000" y="0"/>
              <a:ext cx="713250" cy="2207775"/>
              <a:chOff x="-3000" y="0"/>
              <a:chExt cx="713250" cy="2207775"/>
            </a:xfrm>
          </p:grpSpPr>
          <p:pic>
            <p:nvPicPr>
              <p:cNvPr id="459" name="Google Shape;459;p67"/>
              <p:cNvPicPr preferRelativeResize="0"/>
              <p:nvPr/>
            </p:nvPicPr>
            <p:blipFill rotWithShape="1">
              <a:blip r:embed="rId2">
                <a:alphaModFix/>
              </a:blip>
              <a:srcRect b="5679" l="12379" r="11342" t="6261"/>
              <a:stretch/>
            </p:blipFill>
            <p:spPr>
              <a:xfrm flipH="1">
                <a:off x="-3000" y="795365"/>
                <a:ext cx="713250" cy="1412411"/>
              </a:xfrm>
              <a:prstGeom prst="rect">
                <a:avLst/>
              </a:prstGeom>
              <a:noFill/>
              <a:ln>
                <a:noFill/>
              </a:ln>
            </p:spPr>
          </p:pic>
          <p:pic>
            <p:nvPicPr>
              <p:cNvPr id="460" name="Google Shape;460;p67"/>
              <p:cNvPicPr preferRelativeResize="0"/>
              <p:nvPr/>
            </p:nvPicPr>
            <p:blipFill rotWithShape="1">
              <a:blip r:embed="rId3">
                <a:alphaModFix/>
              </a:blip>
              <a:srcRect b="7533" l="4333" r="6491" t="10135"/>
              <a:stretch/>
            </p:blipFill>
            <p:spPr>
              <a:xfrm flipH="1">
                <a:off x="-3000" y="0"/>
                <a:ext cx="713250" cy="719184"/>
              </a:xfrm>
              <a:prstGeom prst="rect">
                <a:avLst/>
              </a:prstGeom>
              <a:noFill/>
              <a:ln>
                <a:noFill/>
              </a:ln>
            </p:spPr>
          </p:pic>
        </p:grpSp>
        <p:grpSp>
          <p:nvGrpSpPr>
            <p:cNvPr id="461" name="Google Shape;461;p67"/>
            <p:cNvGrpSpPr/>
            <p:nvPr/>
          </p:nvGrpSpPr>
          <p:grpSpPr>
            <a:xfrm flipH="1" rot="10800000">
              <a:off x="8431030" y="3741975"/>
              <a:ext cx="713248" cy="1401517"/>
              <a:chOff x="8397300" y="0"/>
              <a:chExt cx="746700" cy="1467250"/>
            </a:xfrm>
          </p:grpSpPr>
          <p:pic>
            <p:nvPicPr>
              <p:cNvPr id="462" name="Google Shape;462;p67"/>
              <p:cNvPicPr preferRelativeResize="0"/>
              <p:nvPr/>
            </p:nvPicPr>
            <p:blipFill rotWithShape="1">
              <a:blip r:embed="rId4">
                <a:alphaModFix/>
              </a:blip>
              <a:srcRect b="6876" l="7047" r="7210" t="8117"/>
              <a:stretch/>
            </p:blipFill>
            <p:spPr>
              <a:xfrm flipH="1" rot="10800000">
                <a:off x="8399500" y="0"/>
                <a:ext cx="744500" cy="747175"/>
              </a:xfrm>
              <a:prstGeom prst="rect">
                <a:avLst/>
              </a:prstGeom>
              <a:noFill/>
              <a:ln>
                <a:noFill/>
              </a:ln>
            </p:spPr>
          </p:pic>
          <p:pic>
            <p:nvPicPr>
              <p:cNvPr id="463" name="Google Shape;463;p67"/>
              <p:cNvPicPr preferRelativeResize="0"/>
              <p:nvPr/>
            </p:nvPicPr>
            <p:blipFill rotWithShape="1">
              <a:blip r:embed="rId5">
                <a:alphaModFix/>
              </a:blip>
              <a:srcRect b="6764" l="5854" r="5571" t="7177"/>
              <a:stretch/>
            </p:blipFill>
            <p:spPr>
              <a:xfrm>
                <a:off x="8397300" y="747175"/>
                <a:ext cx="746700" cy="720075"/>
              </a:xfrm>
              <a:prstGeom prst="rect">
                <a:avLst/>
              </a:prstGeom>
              <a:noFill/>
              <a:ln>
                <a:noFill/>
              </a:ln>
            </p:spPr>
          </p:pic>
        </p:grpSp>
        <p:grpSp>
          <p:nvGrpSpPr>
            <p:cNvPr id="464" name="Google Shape;464;p67"/>
            <p:cNvGrpSpPr/>
            <p:nvPr/>
          </p:nvGrpSpPr>
          <p:grpSpPr>
            <a:xfrm flipH="1" rot="10800000">
              <a:off x="8396600" y="-5987"/>
              <a:ext cx="747400" cy="2223449"/>
              <a:chOff x="8396600" y="2920038"/>
              <a:chExt cx="747400" cy="2223449"/>
            </a:xfrm>
          </p:grpSpPr>
          <p:pic>
            <p:nvPicPr>
              <p:cNvPr id="465" name="Google Shape;465;p67"/>
              <p:cNvPicPr preferRelativeResize="0"/>
              <p:nvPr/>
            </p:nvPicPr>
            <p:blipFill rotWithShape="1">
              <a:blip r:embed="rId6">
                <a:alphaModFix/>
              </a:blip>
              <a:srcRect b="4853" l="10802" r="6858" t="7687"/>
              <a:stretch/>
            </p:blipFill>
            <p:spPr>
              <a:xfrm flipH="1">
                <a:off x="8430750" y="2920038"/>
                <a:ext cx="713250" cy="715747"/>
              </a:xfrm>
              <a:prstGeom prst="rect">
                <a:avLst/>
              </a:prstGeom>
              <a:noFill/>
              <a:ln>
                <a:noFill/>
              </a:ln>
            </p:spPr>
          </p:pic>
          <p:pic>
            <p:nvPicPr>
              <p:cNvPr id="466" name="Google Shape;466;p67"/>
              <p:cNvPicPr preferRelativeResize="0"/>
              <p:nvPr/>
            </p:nvPicPr>
            <p:blipFill rotWithShape="1">
              <a:blip r:embed="rId7">
                <a:alphaModFix/>
              </a:blip>
              <a:srcRect b="8287" l="12422" r="8600" t="6446"/>
              <a:stretch/>
            </p:blipFill>
            <p:spPr>
              <a:xfrm flipH="1">
                <a:off x="8396600" y="3684912"/>
                <a:ext cx="747400" cy="1458576"/>
              </a:xfrm>
              <a:prstGeom prst="rect">
                <a:avLst/>
              </a:prstGeom>
              <a:noFill/>
              <a:ln>
                <a:noFill/>
              </a:ln>
            </p:spPr>
          </p:pic>
        </p:grpSp>
      </p:grpSp>
      <p:sp>
        <p:nvSpPr>
          <p:cNvPr id="467" name="Google Shape;467;p67"/>
          <p:cNvSpPr txBox="1"/>
          <p:nvPr/>
        </p:nvSpPr>
        <p:spPr>
          <a:xfrm>
            <a:off x="2748750" y="3135350"/>
            <a:ext cx="36465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dk1"/>
                </a:solidFill>
                <a:latin typeface="Nunito"/>
                <a:ea typeface="Nunito"/>
                <a:cs typeface="Nunito"/>
                <a:sym typeface="Nunito"/>
              </a:rPr>
              <a:t>CREDITS: This presentation template was created by </a:t>
            </a:r>
            <a:r>
              <a:rPr b="1" lang="en" sz="1200" u="sng">
                <a:solidFill>
                  <a:schemeClr val="dk1"/>
                </a:solidFill>
                <a:latin typeface="Nunito"/>
                <a:ea typeface="Nunito"/>
                <a:cs typeface="Nunito"/>
                <a:sym typeface="Nunito"/>
                <a:hlinkClick r:id="rId8">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9">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10">
                  <a:extLst>
                    <a:ext uri="{A12FA001-AC4F-418D-AE19-62706E023703}">
                      <ahyp:hlinkClr val="tx"/>
                    </a:ext>
                  </a:extLst>
                </a:hlinkClick>
              </a:rPr>
              <a:t>Freepik</a:t>
            </a:r>
            <a:endParaRPr b="1" sz="1200" u="sng">
              <a:solidFill>
                <a:schemeClr val="dk1"/>
              </a:solidFill>
              <a:latin typeface="Nunito"/>
              <a:ea typeface="Nunito"/>
              <a:cs typeface="Nunito"/>
              <a:sym typeface="Nunito"/>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68" name="Shape 468"/>
        <p:cNvGrpSpPr/>
        <p:nvPr/>
      </p:nvGrpSpPr>
      <p:grpSpPr>
        <a:xfrm>
          <a:off x="0" y="0"/>
          <a:ext cx="0" cy="0"/>
          <a:chOff x="0" y="0"/>
          <a:chExt cx="0" cy="0"/>
        </a:xfrm>
      </p:grpSpPr>
      <p:grpSp>
        <p:nvGrpSpPr>
          <p:cNvPr id="469" name="Google Shape;469;p68"/>
          <p:cNvGrpSpPr/>
          <p:nvPr/>
        </p:nvGrpSpPr>
        <p:grpSpPr>
          <a:xfrm flipH="1">
            <a:off x="1" y="0"/>
            <a:ext cx="9146200" cy="5163275"/>
            <a:chOff x="1" y="0"/>
            <a:chExt cx="9146200" cy="5163275"/>
          </a:xfrm>
        </p:grpSpPr>
        <p:pic>
          <p:nvPicPr>
            <p:cNvPr id="470" name="Google Shape;470;p68"/>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471" name="Google Shape;471;p68"/>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472" name="Google Shape;472;p68"/>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73" name="Shape 473"/>
        <p:cNvGrpSpPr/>
        <p:nvPr/>
      </p:nvGrpSpPr>
      <p:grpSpPr>
        <a:xfrm>
          <a:off x="0" y="0"/>
          <a:ext cx="0" cy="0"/>
          <a:chOff x="0" y="0"/>
          <a:chExt cx="0" cy="0"/>
        </a:xfrm>
      </p:grpSpPr>
      <p:grpSp>
        <p:nvGrpSpPr>
          <p:cNvPr id="474" name="Google Shape;474;p69"/>
          <p:cNvGrpSpPr/>
          <p:nvPr/>
        </p:nvGrpSpPr>
        <p:grpSpPr>
          <a:xfrm>
            <a:off x="-1" y="-102262"/>
            <a:ext cx="9144009" cy="5320552"/>
            <a:chOff x="-1" y="-102262"/>
            <a:chExt cx="9144009" cy="5320552"/>
          </a:xfrm>
        </p:grpSpPr>
        <p:grpSp>
          <p:nvGrpSpPr>
            <p:cNvPr id="475" name="Google Shape;475;p69"/>
            <p:cNvGrpSpPr/>
            <p:nvPr/>
          </p:nvGrpSpPr>
          <p:grpSpPr>
            <a:xfrm flipH="1" rot="10800000">
              <a:off x="-1" y="4497638"/>
              <a:ext cx="2268087" cy="720651"/>
              <a:chOff x="6866520" y="8909681"/>
              <a:chExt cx="2268087" cy="720651"/>
            </a:xfrm>
          </p:grpSpPr>
          <p:pic>
            <p:nvPicPr>
              <p:cNvPr id="476" name="Google Shape;476;p69"/>
              <p:cNvPicPr preferRelativeResize="0"/>
              <p:nvPr/>
            </p:nvPicPr>
            <p:blipFill rotWithShape="1">
              <a:blip r:embed="rId2">
                <a:alphaModFix/>
              </a:blip>
              <a:srcRect b="5411" l="7618" r="6969" t="6884"/>
              <a:stretch/>
            </p:blipFill>
            <p:spPr>
              <a:xfrm rot="-5400000">
                <a:off x="6871608" y="8904593"/>
                <a:ext cx="713250" cy="723425"/>
              </a:xfrm>
              <a:prstGeom prst="rect">
                <a:avLst/>
              </a:prstGeom>
              <a:noFill/>
              <a:ln>
                <a:noFill/>
              </a:ln>
            </p:spPr>
          </p:pic>
          <p:pic>
            <p:nvPicPr>
              <p:cNvPr id="477" name="Google Shape;477;p69"/>
              <p:cNvPicPr preferRelativeResize="0"/>
              <p:nvPr/>
            </p:nvPicPr>
            <p:blipFill rotWithShape="1">
              <a:blip r:embed="rId3">
                <a:alphaModFix/>
              </a:blip>
              <a:srcRect b="0" l="10151" r="7981" t="6603"/>
              <a:stretch/>
            </p:blipFill>
            <p:spPr>
              <a:xfrm flipH="1" rot="-5400000">
                <a:off x="8001946" y="8497670"/>
                <a:ext cx="720651" cy="1544672"/>
              </a:xfrm>
              <a:prstGeom prst="rect">
                <a:avLst/>
              </a:prstGeom>
              <a:noFill/>
              <a:ln>
                <a:noFill/>
              </a:ln>
            </p:spPr>
          </p:pic>
        </p:grpSp>
        <p:grpSp>
          <p:nvGrpSpPr>
            <p:cNvPr id="478" name="Google Shape;478;p69"/>
            <p:cNvGrpSpPr/>
            <p:nvPr/>
          </p:nvGrpSpPr>
          <p:grpSpPr>
            <a:xfrm rot="10800000">
              <a:off x="6364113" y="-102262"/>
              <a:ext cx="2779895" cy="869564"/>
              <a:chOff x="-1" y="-226387"/>
              <a:chExt cx="2779895" cy="869564"/>
            </a:xfrm>
          </p:grpSpPr>
          <p:pic>
            <p:nvPicPr>
              <p:cNvPr id="479" name="Google Shape;479;p69"/>
              <p:cNvPicPr preferRelativeResize="0"/>
              <p:nvPr/>
            </p:nvPicPr>
            <p:blipFill rotWithShape="1">
              <a:blip r:embed="rId4">
                <a:alphaModFix/>
              </a:blip>
              <a:srcRect b="6876" l="7047" r="7210" t="8117"/>
              <a:stretch/>
            </p:blipFill>
            <p:spPr>
              <a:xfrm flipH="1" rot="-5400000">
                <a:off x="2067470" y="-148453"/>
                <a:ext cx="711146" cy="713702"/>
              </a:xfrm>
              <a:prstGeom prst="rect">
                <a:avLst/>
              </a:prstGeom>
              <a:noFill/>
              <a:ln>
                <a:noFill/>
              </a:ln>
            </p:spPr>
          </p:pic>
          <p:pic>
            <p:nvPicPr>
              <p:cNvPr id="480" name="Google Shape;480;p69"/>
              <p:cNvPicPr preferRelativeResize="0"/>
              <p:nvPr/>
            </p:nvPicPr>
            <p:blipFill rotWithShape="1">
              <a:blip r:embed="rId5">
                <a:alphaModFix/>
              </a:blip>
              <a:srcRect b="6287" l="11205" r="9767" t="6269"/>
              <a:stretch/>
            </p:blipFill>
            <p:spPr>
              <a:xfrm rot="-5400000">
                <a:off x="355513" y="-503725"/>
                <a:ext cx="713225" cy="1424252"/>
              </a:xfrm>
              <a:prstGeom prst="rect">
                <a:avLst/>
              </a:prstGeom>
              <a:noFill/>
              <a:ln>
                <a:noFill/>
              </a:ln>
            </p:spPr>
          </p:pic>
          <p:pic>
            <p:nvPicPr>
              <p:cNvPr id="481" name="Google Shape;481;p69"/>
              <p:cNvPicPr preferRelativeResize="0"/>
              <p:nvPr/>
            </p:nvPicPr>
            <p:blipFill>
              <a:blip r:embed="rId6">
                <a:alphaModFix/>
              </a:blip>
              <a:stretch>
                <a:fillRect/>
              </a:stretch>
            </p:blipFill>
            <p:spPr>
              <a:xfrm>
                <a:off x="1316137" y="-226387"/>
                <a:ext cx="797100" cy="869564"/>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1585200" y="919150"/>
            <a:ext cx="5973600" cy="2996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4" name="Google Shape;54;p8"/>
          <p:cNvGrpSpPr/>
          <p:nvPr/>
        </p:nvGrpSpPr>
        <p:grpSpPr>
          <a:xfrm rot="10800000">
            <a:off x="5" y="3741975"/>
            <a:ext cx="713248" cy="1401517"/>
            <a:chOff x="8397300" y="0"/>
            <a:chExt cx="746700" cy="1467250"/>
          </a:xfrm>
        </p:grpSpPr>
        <p:pic>
          <p:nvPicPr>
            <p:cNvPr id="55" name="Google Shape;55;p8"/>
            <p:cNvPicPr preferRelativeResize="0"/>
            <p:nvPr/>
          </p:nvPicPr>
          <p:blipFill rotWithShape="1">
            <a:blip r:embed="rId2">
              <a:alphaModFix/>
            </a:blip>
            <a:srcRect b="6876" l="7047" r="7210" t="8117"/>
            <a:stretch/>
          </p:blipFill>
          <p:spPr>
            <a:xfrm flipH="1" rot="10800000">
              <a:off x="8399500" y="0"/>
              <a:ext cx="744500" cy="747175"/>
            </a:xfrm>
            <a:prstGeom prst="rect">
              <a:avLst/>
            </a:prstGeom>
            <a:noFill/>
            <a:ln>
              <a:noFill/>
            </a:ln>
          </p:spPr>
        </p:pic>
        <p:pic>
          <p:nvPicPr>
            <p:cNvPr id="56" name="Google Shape;56;p8"/>
            <p:cNvPicPr preferRelativeResize="0"/>
            <p:nvPr/>
          </p:nvPicPr>
          <p:blipFill rotWithShape="1">
            <a:blip r:embed="rId3">
              <a:alphaModFix/>
            </a:blip>
            <a:srcRect b="6764" l="5854" r="5571" t="7177"/>
            <a:stretch/>
          </p:blipFill>
          <p:spPr>
            <a:xfrm>
              <a:off x="8397300" y="747175"/>
              <a:ext cx="746700" cy="7200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0" name="Google Shape;60;p9"/>
          <p:cNvGrpSpPr/>
          <p:nvPr/>
        </p:nvGrpSpPr>
        <p:grpSpPr>
          <a:xfrm flipH="1">
            <a:off x="1" y="0"/>
            <a:ext cx="9146200" cy="5163275"/>
            <a:chOff x="1" y="0"/>
            <a:chExt cx="9146200" cy="5163275"/>
          </a:xfrm>
        </p:grpSpPr>
        <p:pic>
          <p:nvPicPr>
            <p:cNvPr id="61" name="Google Shape;61;p9"/>
            <p:cNvPicPr preferRelativeResize="0"/>
            <p:nvPr/>
          </p:nvPicPr>
          <p:blipFill rotWithShape="1">
            <a:blip r:embed="rId2">
              <a:alphaModFix/>
            </a:blip>
            <a:srcRect b="6874" l="6912" r="7213" t="7830"/>
            <a:stretch/>
          </p:blipFill>
          <p:spPr>
            <a:xfrm>
              <a:off x="8430775" y="0"/>
              <a:ext cx="715425" cy="719275"/>
            </a:xfrm>
            <a:prstGeom prst="rect">
              <a:avLst/>
            </a:prstGeom>
            <a:noFill/>
            <a:ln>
              <a:noFill/>
            </a:ln>
          </p:spPr>
        </p:pic>
        <p:pic>
          <p:nvPicPr>
            <p:cNvPr id="62" name="Google Shape;62;p9"/>
            <p:cNvPicPr preferRelativeResize="0"/>
            <p:nvPr/>
          </p:nvPicPr>
          <p:blipFill rotWithShape="1">
            <a:blip r:embed="rId3">
              <a:alphaModFix/>
            </a:blip>
            <a:srcRect b="4853" l="10802" r="6858" t="7687"/>
            <a:stretch/>
          </p:blipFill>
          <p:spPr>
            <a:xfrm flipH="1">
              <a:off x="8431862" y="795476"/>
              <a:ext cx="713250" cy="715747"/>
            </a:xfrm>
            <a:prstGeom prst="rect">
              <a:avLst/>
            </a:prstGeom>
            <a:noFill/>
            <a:ln>
              <a:noFill/>
            </a:ln>
          </p:spPr>
        </p:pic>
        <p:pic>
          <p:nvPicPr>
            <p:cNvPr id="63" name="Google Shape;63;p9"/>
            <p:cNvPicPr preferRelativeResize="0"/>
            <p:nvPr/>
          </p:nvPicPr>
          <p:blipFill rotWithShape="1">
            <a:blip r:embed="rId4">
              <a:alphaModFix/>
            </a:blip>
            <a:srcRect b="5274" l="9086" r="8459" t="6674"/>
            <a:stretch/>
          </p:blipFill>
          <p:spPr>
            <a:xfrm flipH="1">
              <a:off x="1" y="3786413"/>
              <a:ext cx="713250" cy="1376863"/>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idx="1" type="body"/>
          </p:nvPr>
        </p:nvSpPr>
        <p:spPr>
          <a:xfrm>
            <a:off x="1572600" y="3955775"/>
            <a:ext cx="59988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Font typeface="DM Sans"/>
              <a:buNone/>
              <a:defRPr b="1" sz="2400">
                <a:latin typeface="DM Sans"/>
                <a:ea typeface="DM Sans"/>
                <a:cs typeface="DM Sans"/>
                <a:sym typeface="DM San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slideLayout" Target="../slideLayouts/slideLayout66.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23" Type="http://schemas.openxmlformats.org/officeDocument/2006/relationships/theme" Target="../theme/theme4.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4" name="Shape 164"/>
        <p:cNvGrpSpPr/>
        <p:nvPr/>
      </p:nvGrpSpPr>
      <p:grpSpPr>
        <a:xfrm>
          <a:off x="0" y="0"/>
          <a:ext cx="0" cy="0"/>
          <a:chOff x="0" y="0"/>
          <a:chExt cx="0" cy="0"/>
        </a:xfrm>
      </p:grpSpPr>
      <p:sp>
        <p:nvSpPr>
          <p:cNvPr id="165" name="Google Shape;165;p2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166" name="Google Shape;166;p24"/>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3" name="Shape 323"/>
        <p:cNvGrpSpPr/>
        <p:nvPr/>
      </p:nvGrpSpPr>
      <p:grpSpPr>
        <a:xfrm>
          <a:off x="0" y="0"/>
          <a:ext cx="0" cy="0"/>
          <a:chOff x="0" y="0"/>
          <a:chExt cx="0" cy="0"/>
        </a:xfrm>
      </p:grpSpPr>
      <p:sp>
        <p:nvSpPr>
          <p:cNvPr id="324" name="Google Shape;324;p4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325" name="Google Shape;325;p47"/>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 Id="rId3" Type="http://schemas.openxmlformats.org/officeDocument/2006/relationships/image" Target="../media/image80.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2.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6.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4.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txBox="1"/>
          <p:nvPr>
            <p:ph idx="4294967295" type="ctrTitle"/>
          </p:nvPr>
        </p:nvSpPr>
        <p:spPr>
          <a:xfrm>
            <a:off x="490400" y="1555850"/>
            <a:ext cx="7671600" cy="21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Samsung </a:t>
            </a:r>
            <a:r>
              <a:rPr lang="en" sz="4600"/>
              <a:t>Quick</a:t>
            </a:r>
            <a:r>
              <a:rPr lang="en" sz="4600"/>
              <a:t>Share Project</a:t>
            </a:r>
            <a:endParaRPr sz="46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9"/>
          <p:cNvSpPr/>
          <p:nvPr/>
        </p:nvSpPr>
        <p:spPr>
          <a:xfrm>
            <a:off x="389875" y="991125"/>
            <a:ext cx="598800" cy="5166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9</a:t>
            </a:r>
            <a:endParaRPr sz="2900">
              <a:latin typeface="Nunito"/>
              <a:ea typeface="Nunito"/>
              <a:cs typeface="Nunito"/>
              <a:sym typeface="Nunito"/>
            </a:endParaRPr>
          </a:p>
        </p:txBody>
      </p:sp>
      <p:sp>
        <p:nvSpPr>
          <p:cNvPr id="549" name="Google Shape;549;p79"/>
          <p:cNvSpPr/>
          <p:nvPr/>
        </p:nvSpPr>
        <p:spPr>
          <a:xfrm>
            <a:off x="375150" y="1801150"/>
            <a:ext cx="598800" cy="5166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1</a:t>
            </a:r>
            <a:endParaRPr sz="2900">
              <a:latin typeface="Nunito"/>
              <a:ea typeface="Nunito"/>
              <a:cs typeface="Nunito"/>
              <a:sym typeface="Nunito"/>
            </a:endParaRPr>
          </a:p>
        </p:txBody>
      </p:sp>
      <p:sp>
        <p:nvSpPr>
          <p:cNvPr id="550" name="Google Shape;550;p79"/>
          <p:cNvSpPr/>
          <p:nvPr/>
        </p:nvSpPr>
        <p:spPr>
          <a:xfrm>
            <a:off x="375150" y="2611175"/>
            <a:ext cx="598800" cy="5166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5</a:t>
            </a:r>
            <a:endParaRPr sz="2900">
              <a:latin typeface="Nunito"/>
              <a:ea typeface="Nunito"/>
              <a:cs typeface="Nunito"/>
              <a:sym typeface="Nunito"/>
            </a:endParaRPr>
          </a:p>
        </p:txBody>
      </p:sp>
      <p:sp>
        <p:nvSpPr>
          <p:cNvPr id="551" name="Google Shape;551;p79"/>
          <p:cNvSpPr txBox="1"/>
          <p:nvPr/>
        </p:nvSpPr>
        <p:spPr>
          <a:xfrm>
            <a:off x="1810775" y="1043925"/>
            <a:ext cx="23415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All participants own a smartphone</a:t>
            </a:r>
            <a:endParaRPr>
              <a:solidFill>
                <a:schemeClr val="dk1"/>
              </a:solidFill>
              <a:latin typeface="Nunito"/>
              <a:ea typeface="Nunito"/>
              <a:cs typeface="Nunito"/>
              <a:sym typeface="Nunito"/>
            </a:endParaRPr>
          </a:p>
        </p:txBody>
      </p:sp>
      <p:sp>
        <p:nvSpPr>
          <p:cNvPr id="552" name="Google Shape;552;p79"/>
          <p:cNvSpPr txBox="1"/>
          <p:nvPr/>
        </p:nvSpPr>
        <p:spPr>
          <a:xfrm>
            <a:off x="1916200" y="1853950"/>
            <a:ext cx="29241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Owned an Apple iPad</a:t>
            </a:r>
            <a:endParaRPr>
              <a:solidFill>
                <a:schemeClr val="dk1"/>
              </a:solidFill>
              <a:latin typeface="Nunito"/>
              <a:ea typeface="Nunito"/>
              <a:cs typeface="Nunito"/>
              <a:sym typeface="Nunito"/>
            </a:endParaRPr>
          </a:p>
        </p:txBody>
      </p:sp>
      <p:sp>
        <p:nvSpPr>
          <p:cNvPr id="553" name="Google Shape;553;p79"/>
          <p:cNvSpPr txBox="1"/>
          <p:nvPr/>
        </p:nvSpPr>
        <p:spPr>
          <a:xfrm>
            <a:off x="1916200" y="2611175"/>
            <a:ext cx="30294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Had a smartwatch</a:t>
            </a:r>
            <a:endParaRPr>
              <a:solidFill>
                <a:schemeClr val="dk1"/>
              </a:solidFill>
              <a:latin typeface="Nunito"/>
              <a:ea typeface="Nunito"/>
              <a:cs typeface="Nunito"/>
              <a:sym typeface="Nunito"/>
            </a:endParaRPr>
          </a:p>
        </p:txBody>
      </p:sp>
      <p:sp>
        <p:nvSpPr>
          <p:cNvPr id="554" name="Google Shape;554;p79"/>
          <p:cNvSpPr/>
          <p:nvPr/>
        </p:nvSpPr>
        <p:spPr>
          <a:xfrm>
            <a:off x="1211975" y="1196625"/>
            <a:ext cx="598800" cy="2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55" name="Google Shape;555;p79"/>
          <p:cNvSpPr/>
          <p:nvPr/>
        </p:nvSpPr>
        <p:spPr>
          <a:xfrm>
            <a:off x="1153175" y="2006650"/>
            <a:ext cx="598800" cy="2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56" name="Google Shape;556;p79"/>
          <p:cNvSpPr/>
          <p:nvPr/>
        </p:nvSpPr>
        <p:spPr>
          <a:xfrm>
            <a:off x="1211975" y="2763875"/>
            <a:ext cx="598800" cy="2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57" name="Google Shape;557;p79"/>
          <p:cNvSpPr txBox="1"/>
          <p:nvPr/>
        </p:nvSpPr>
        <p:spPr>
          <a:xfrm>
            <a:off x="4945600" y="1043925"/>
            <a:ext cx="29241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3 of them had an Apple device</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1 had a Samsung device.</a:t>
            </a:r>
            <a:endParaRPr>
              <a:solidFill>
                <a:schemeClr val="dk1"/>
              </a:solidFill>
              <a:latin typeface="Nunito"/>
              <a:ea typeface="Nunito"/>
              <a:cs typeface="Nunito"/>
              <a:sym typeface="Nunito"/>
            </a:endParaRPr>
          </a:p>
        </p:txBody>
      </p:sp>
      <p:sp>
        <p:nvSpPr>
          <p:cNvPr id="558" name="Google Shape;558;p79"/>
          <p:cNvSpPr txBox="1"/>
          <p:nvPr/>
        </p:nvSpPr>
        <p:spPr>
          <a:xfrm>
            <a:off x="0" y="0"/>
            <a:ext cx="8187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DM Sans"/>
                <a:ea typeface="DM Sans"/>
                <a:cs typeface="DM Sans"/>
                <a:sym typeface="DM Sans"/>
              </a:rPr>
              <a:t>Sender’s Demographics</a:t>
            </a:r>
            <a:endParaRPr/>
          </a:p>
        </p:txBody>
      </p:sp>
      <p:sp>
        <p:nvSpPr>
          <p:cNvPr id="559" name="Google Shape;559;p79"/>
          <p:cNvSpPr/>
          <p:nvPr/>
        </p:nvSpPr>
        <p:spPr>
          <a:xfrm>
            <a:off x="4152275" y="1190825"/>
            <a:ext cx="598800" cy="2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60" name="Google Shape;560;p79" title="Chart"/>
          <p:cNvPicPr preferRelativeResize="0"/>
          <p:nvPr/>
        </p:nvPicPr>
        <p:blipFill>
          <a:blip r:embed="rId3">
            <a:alphaModFix/>
          </a:blip>
          <a:stretch>
            <a:fillRect/>
          </a:stretch>
        </p:blipFill>
        <p:spPr>
          <a:xfrm>
            <a:off x="4023360" y="1920240"/>
            <a:ext cx="5120640" cy="31729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0"/>
          <p:cNvSpPr txBox="1"/>
          <p:nvPr/>
        </p:nvSpPr>
        <p:spPr>
          <a:xfrm>
            <a:off x="102550" y="2536850"/>
            <a:ext cx="4234800" cy="21087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dk1"/>
                </a:solidFill>
                <a:highlight>
                  <a:srgbClr val="FFFFFF"/>
                </a:highlight>
                <a:latin typeface="Raleway Black"/>
                <a:ea typeface="Raleway Black"/>
                <a:cs typeface="Raleway Black"/>
                <a:sym typeface="Raleway Black"/>
              </a:rPr>
              <a:t>DOCUMENTS</a:t>
            </a:r>
            <a:endParaRPr sz="1700" u="sng">
              <a:solidFill>
                <a:schemeClr val="dk1"/>
              </a:solidFill>
              <a:highlight>
                <a:srgbClr val="FFFFFF"/>
              </a:highlight>
              <a:latin typeface="Raleway Black"/>
              <a:ea typeface="Raleway Black"/>
              <a:cs typeface="Raleway Black"/>
              <a:sym typeface="Raleway Black"/>
            </a:endParaRPr>
          </a:p>
          <a:p>
            <a:pPr indent="0" lvl="0" marL="0" rtl="0" algn="ctr">
              <a:spcBef>
                <a:spcPts val="0"/>
              </a:spcBef>
              <a:spcAft>
                <a:spcPts val="0"/>
              </a:spcAft>
              <a:buNone/>
            </a:pPr>
            <a:r>
              <a:t/>
            </a:r>
            <a:endParaRPr sz="1700" u="sng">
              <a:solidFill>
                <a:schemeClr val="dk1"/>
              </a:solidFill>
              <a:highlight>
                <a:srgbClr val="FFFFFF"/>
              </a:highlight>
              <a:latin typeface="Raleway Black"/>
              <a:ea typeface="Raleway Black"/>
              <a:cs typeface="Raleway Black"/>
              <a:sym typeface="Raleway Black"/>
            </a:endParaRPr>
          </a:p>
          <a:p>
            <a:pPr indent="0" lvl="0" marL="0" rtl="0" algn="ctr">
              <a:spcBef>
                <a:spcPts val="0"/>
              </a:spcBef>
              <a:spcAft>
                <a:spcPts val="0"/>
              </a:spcAft>
              <a:buNone/>
            </a:pPr>
            <a:r>
              <a:rPr lang="en" sz="1300">
                <a:solidFill>
                  <a:schemeClr val="dk1"/>
                </a:solidFill>
                <a:highlight>
                  <a:srgbClr val="FFFFFF"/>
                </a:highlight>
                <a:latin typeface="Calibri"/>
                <a:ea typeface="Calibri"/>
                <a:cs typeface="Calibri"/>
                <a:sym typeface="Calibri"/>
              </a:rPr>
              <a:t>  “Like even if there is this excel file that I'm making, I'll convert it to PDF or document."</a:t>
            </a:r>
            <a:r>
              <a:rPr i="1" lang="en" sz="1300">
                <a:solidFill>
                  <a:schemeClr val="dk1"/>
                </a:solidFill>
                <a:highlight>
                  <a:schemeClr val="accent4"/>
                </a:highlight>
                <a:latin typeface="Calibri"/>
                <a:ea typeface="Calibri"/>
                <a:cs typeface="Calibri"/>
                <a:sym typeface="Calibri"/>
              </a:rPr>
              <a:t>-P4.1</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None/>
            </a:pPr>
            <a:r>
              <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i="1" lang="en" sz="1300">
                <a:solidFill>
                  <a:schemeClr val="dk1"/>
                </a:solidFill>
                <a:highlight>
                  <a:schemeClr val="accent4"/>
                </a:highlight>
                <a:latin typeface="Calibri"/>
                <a:ea typeface="Calibri"/>
                <a:cs typeface="Calibri"/>
                <a:sym typeface="Calibri"/>
              </a:rPr>
              <a:t>"So what I prefer is, </a:t>
            </a:r>
            <a:r>
              <a:rPr i="1" lang="en" sz="1300">
                <a:solidFill>
                  <a:schemeClr val="dk1"/>
                </a:solidFill>
                <a:highlight>
                  <a:schemeClr val="accent4"/>
                </a:highlight>
                <a:latin typeface="Calibri"/>
                <a:ea typeface="Calibri"/>
                <a:cs typeface="Calibri"/>
                <a:sym typeface="Calibri"/>
              </a:rPr>
              <a:t>I make a PDF </a:t>
            </a:r>
            <a:r>
              <a:rPr i="1" lang="en" sz="1300">
                <a:solidFill>
                  <a:schemeClr val="dk1"/>
                </a:solidFill>
                <a:highlight>
                  <a:schemeClr val="accent4"/>
                </a:highlight>
                <a:latin typeface="Calibri"/>
                <a:ea typeface="Calibri"/>
                <a:cs typeface="Calibri"/>
                <a:sym typeface="Calibri"/>
              </a:rPr>
              <a:t>I click pictures, I scan it, I make a PDF out of it, and then I send it.</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i="1" lang="en" sz="1300">
                <a:solidFill>
                  <a:schemeClr val="dk1"/>
                </a:solidFill>
                <a:highlight>
                  <a:schemeClr val="accent4"/>
                </a:highlight>
                <a:latin typeface="Calibri"/>
                <a:ea typeface="Calibri"/>
                <a:cs typeface="Calibri"/>
                <a:sym typeface="Calibri"/>
              </a:rPr>
              <a:t>Most probably on WhatsApp”</a:t>
            </a:r>
            <a:r>
              <a:rPr lang="en" sz="1300">
                <a:solidFill>
                  <a:schemeClr val="dk1"/>
                </a:solidFill>
                <a:highlight>
                  <a:schemeClr val="accent4"/>
                </a:highlight>
                <a:latin typeface="Calibri"/>
                <a:ea typeface="Calibri"/>
                <a:cs typeface="Calibri"/>
                <a:sym typeface="Calibri"/>
              </a:rPr>
              <a:t>-</a:t>
            </a:r>
            <a:r>
              <a:rPr i="1" lang="en" sz="1300">
                <a:solidFill>
                  <a:schemeClr val="dk1"/>
                </a:solidFill>
                <a:highlight>
                  <a:schemeClr val="accent4"/>
                </a:highlight>
                <a:latin typeface="Calibri"/>
                <a:ea typeface="Calibri"/>
                <a:cs typeface="Calibri"/>
                <a:sym typeface="Calibri"/>
              </a:rPr>
              <a:t>P2.4</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i="1" sz="1300">
              <a:solidFill>
                <a:schemeClr val="dk1"/>
              </a:solidFill>
              <a:highlight>
                <a:schemeClr val="accent4"/>
              </a:highlight>
              <a:latin typeface="Calibri"/>
              <a:ea typeface="Calibri"/>
              <a:cs typeface="Calibri"/>
              <a:sym typeface="Calibri"/>
            </a:endParaRPr>
          </a:p>
        </p:txBody>
      </p:sp>
      <p:sp>
        <p:nvSpPr>
          <p:cNvPr id="566" name="Google Shape;566;p80"/>
          <p:cNvSpPr txBox="1"/>
          <p:nvPr/>
        </p:nvSpPr>
        <p:spPr>
          <a:xfrm>
            <a:off x="4652950" y="2536850"/>
            <a:ext cx="4280700" cy="27090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dk1"/>
                </a:solidFill>
                <a:highlight>
                  <a:schemeClr val="accent4"/>
                </a:highlight>
                <a:latin typeface="Raleway Black"/>
                <a:ea typeface="Raleway Black"/>
                <a:cs typeface="Raleway Black"/>
                <a:sym typeface="Raleway Black"/>
              </a:rPr>
              <a:t>PHOTOGRAPHS</a:t>
            </a:r>
            <a:endParaRPr sz="1700" u="sng">
              <a:solidFill>
                <a:schemeClr val="dk1"/>
              </a:solidFill>
              <a:highlight>
                <a:schemeClr val="accent4"/>
              </a:highlight>
              <a:latin typeface="Raleway Black"/>
              <a:ea typeface="Raleway Black"/>
              <a:cs typeface="Raleway Black"/>
              <a:sym typeface="Raleway Black"/>
            </a:endParaRPr>
          </a:p>
          <a:p>
            <a:pPr indent="0" lvl="0" marL="0" rtl="0" algn="ctr">
              <a:spcBef>
                <a:spcPts val="0"/>
              </a:spcBef>
              <a:spcAft>
                <a:spcPts val="0"/>
              </a:spcAft>
              <a:buNone/>
            </a:pPr>
            <a:r>
              <a:t/>
            </a:r>
            <a:endParaRPr sz="1700" u="sng">
              <a:solidFill>
                <a:schemeClr val="dk1"/>
              </a:solidFill>
              <a:highlight>
                <a:schemeClr val="accent4"/>
              </a:highlight>
              <a:latin typeface="Raleway Black"/>
              <a:ea typeface="Raleway Black"/>
              <a:cs typeface="Raleway Black"/>
              <a:sym typeface="Raleway Black"/>
            </a:endParaRPr>
          </a:p>
          <a:p>
            <a:pPr indent="0" lvl="0" marL="0" rtl="0" algn="ctr">
              <a:spcBef>
                <a:spcPts val="0"/>
              </a:spcBef>
              <a:spcAft>
                <a:spcPts val="0"/>
              </a:spcAft>
              <a:buNone/>
            </a:pPr>
            <a:r>
              <a:rPr b="1" lang="en" sz="1300">
                <a:solidFill>
                  <a:schemeClr val="dk1"/>
                </a:solidFill>
                <a:highlight>
                  <a:srgbClr val="FFFFFF"/>
                </a:highlight>
                <a:latin typeface="Calibri"/>
                <a:ea typeface="Calibri"/>
                <a:cs typeface="Calibri"/>
                <a:sym typeface="Calibri"/>
              </a:rPr>
              <a:t> </a:t>
            </a:r>
            <a:r>
              <a:rPr lang="en" sz="1300">
                <a:solidFill>
                  <a:schemeClr val="dk1"/>
                </a:solidFill>
                <a:latin typeface="Calibri"/>
                <a:ea typeface="Calibri"/>
                <a:cs typeface="Calibri"/>
                <a:sym typeface="Calibri"/>
              </a:rPr>
              <a:t>"</a:t>
            </a:r>
            <a:r>
              <a:rPr i="1" lang="en" sz="1300">
                <a:solidFill>
                  <a:schemeClr val="dk1"/>
                </a:solidFill>
                <a:latin typeface="Calibri"/>
                <a:ea typeface="Calibri"/>
                <a:cs typeface="Calibri"/>
                <a:sym typeface="Calibri"/>
              </a:rPr>
              <a:t>Yes I mostly use Facebook messenger and whatsapp to share photos and videos. Depends on who in my surroundings uses what, I use messenger of whatsapp+ </a:t>
            </a:r>
            <a:endParaRPr i="1" sz="13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Uses Whatsapp more for her work calls"</a:t>
            </a:r>
            <a:r>
              <a:rPr b="1" i="1" lang="en" sz="1300">
                <a:solidFill>
                  <a:schemeClr val="dk1"/>
                </a:solidFill>
                <a:highlight>
                  <a:schemeClr val="accent4"/>
                </a:highlight>
                <a:latin typeface="Calibri"/>
                <a:ea typeface="Calibri"/>
                <a:cs typeface="Calibri"/>
                <a:sym typeface="Calibri"/>
              </a:rPr>
              <a:t>-</a:t>
            </a:r>
            <a:r>
              <a:rPr i="1" lang="en" sz="1300">
                <a:solidFill>
                  <a:schemeClr val="dk1"/>
                </a:solidFill>
                <a:highlight>
                  <a:schemeClr val="accent4"/>
                </a:highlight>
                <a:latin typeface="Calibri"/>
                <a:ea typeface="Calibri"/>
                <a:cs typeface="Calibri"/>
                <a:sym typeface="Calibri"/>
              </a:rPr>
              <a:t>P4.1</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None/>
            </a:pPr>
            <a:r>
              <a:t/>
            </a:r>
            <a:endParaRPr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None/>
            </a:pPr>
            <a:r>
              <a:rPr lang="en" sz="1300">
                <a:solidFill>
                  <a:schemeClr val="dk1"/>
                </a:solidFill>
                <a:highlight>
                  <a:schemeClr val="accent4"/>
                </a:highlight>
                <a:latin typeface="Calibri"/>
                <a:ea typeface="Calibri"/>
                <a:cs typeface="Calibri"/>
                <a:sym typeface="Calibri"/>
              </a:rPr>
              <a:t>"I share Photos in the WhatsApp Groups, with friends and family as everyone uses only WhatsApp to                            share photos  ."-</a:t>
            </a:r>
            <a:r>
              <a:rPr i="1" lang="en" sz="1300">
                <a:solidFill>
                  <a:schemeClr val="dk1"/>
                </a:solidFill>
                <a:highlight>
                  <a:schemeClr val="accent4"/>
                </a:highlight>
                <a:latin typeface="Calibri"/>
                <a:ea typeface="Calibri"/>
                <a:cs typeface="Calibri"/>
                <a:sym typeface="Calibri"/>
              </a:rPr>
              <a:t>P2.4</a:t>
            </a:r>
            <a:endParaRPr i="1" sz="13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t/>
            </a:r>
            <a:endParaRPr i="1" sz="1300">
              <a:solidFill>
                <a:schemeClr val="dk1"/>
              </a:solidFill>
              <a:highlight>
                <a:schemeClr val="accent4"/>
              </a:highlight>
              <a:latin typeface="Calibri"/>
              <a:ea typeface="Calibri"/>
              <a:cs typeface="Calibri"/>
              <a:sym typeface="Calibri"/>
            </a:endParaRPr>
          </a:p>
          <a:p>
            <a:pPr indent="0" lvl="0" marL="0" rtl="0" algn="ctr">
              <a:spcBef>
                <a:spcPts val="0"/>
              </a:spcBef>
              <a:spcAft>
                <a:spcPts val="0"/>
              </a:spcAft>
              <a:buNone/>
            </a:pPr>
            <a:r>
              <a:t/>
            </a:r>
            <a:endParaRPr i="1" sz="1300">
              <a:solidFill>
                <a:schemeClr val="dk1"/>
              </a:solidFill>
              <a:highlight>
                <a:schemeClr val="accent4"/>
              </a:highlight>
              <a:latin typeface="Calibri"/>
              <a:ea typeface="Calibri"/>
              <a:cs typeface="Calibri"/>
              <a:sym typeface="Calibri"/>
            </a:endParaRPr>
          </a:p>
        </p:txBody>
      </p:sp>
      <p:sp>
        <p:nvSpPr>
          <p:cNvPr id="567" name="Google Shape;567;p80"/>
          <p:cNvSpPr txBox="1"/>
          <p:nvPr/>
        </p:nvSpPr>
        <p:spPr>
          <a:xfrm>
            <a:off x="317625" y="728075"/>
            <a:ext cx="25677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aleway Black"/>
                <a:ea typeface="Raleway Black"/>
                <a:cs typeface="Raleway Black"/>
                <a:sym typeface="Raleway Black"/>
              </a:rPr>
              <a:t>FILE TYPE</a:t>
            </a:r>
            <a:endParaRPr sz="3600">
              <a:solidFill>
                <a:schemeClr val="dk1"/>
              </a:solidFill>
              <a:latin typeface="Raleway Black"/>
              <a:ea typeface="Raleway Black"/>
              <a:cs typeface="Raleway Black"/>
              <a:sym typeface="Raleway Black"/>
            </a:endParaRPr>
          </a:p>
        </p:txBody>
      </p:sp>
      <p:pic>
        <p:nvPicPr>
          <p:cNvPr id="568" name="Google Shape;568;p80"/>
          <p:cNvPicPr preferRelativeResize="0"/>
          <p:nvPr/>
        </p:nvPicPr>
        <p:blipFill>
          <a:blip r:embed="rId3">
            <a:alphaModFix/>
          </a:blip>
          <a:stretch>
            <a:fillRect/>
          </a:stretch>
        </p:blipFill>
        <p:spPr>
          <a:xfrm>
            <a:off x="4865172" y="88125"/>
            <a:ext cx="3856254" cy="238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1"/>
          <p:cNvSpPr txBox="1"/>
          <p:nvPr/>
        </p:nvSpPr>
        <p:spPr>
          <a:xfrm>
            <a:off x="2074650" y="2103825"/>
            <a:ext cx="4994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Raleway Black"/>
                <a:ea typeface="Raleway Black"/>
                <a:cs typeface="Raleway Black"/>
                <a:sym typeface="Raleway Black"/>
              </a:rPr>
              <a:t>   Interoperability(Own devices)</a:t>
            </a:r>
            <a:endParaRPr sz="1300"/>
          </a:p>
        </p:txBody>
      </p:sp>
      <p:sp>
        <p:nvSpPr>
          <p:cNvPr id="574" name="Google Shape;574;p81"/>
          <p:cNvSpPr/>
          <p:nvPr/>
        </p:nvSpPr>
        <p:spPr>
          <a:xfrm>
            <a:off x="318175" y="230700"/>
            <a:ext cx="2715900" cy="1666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“I transferred a file and it was an image file that I needed on my other device. So it was sent using WhatsApp. So  through </a:t>
            </a:r>
            <a:r>
              <a:rPr b="1" lang="en" sz="1300">
                <a:solidFill>
                  <a:srgbClr val="4285F4"/>
                </a:solidFill>
                <a:latin typeface="Calibri"/>
                <a:ea typeface="Calibri"/>
                <a:cs typeface="Calibri"/>
                <a:sym typeface="Calibri"/>
              </a:rPr>
              <a:t>WhatsApp</a:t>
            </a:r>
            <a:r>
              <a:rPr lang="en" sz="1300">
                <a:solidFill>
                  <a:schemeClr val="dk1"/>
                </a:solidFill>
                <a:latin typeface="Calibri"/>
                <a:ea typeface="Calibri"/>
                <a:cs typeface="Calibri"/>
                <a:sym typeface="Calibri"/>
              </a:rPr>
              <a:t>, I had some documents that I had to send.”</a:t>
            </a:r>
            <a:r>
              <a:rPr i="1" lang="en" sz="1300">
                <a:solidFill>
                  <a:schemeClr val="dk1"/>
                </a:solidFill>
                <a:latin typeface="Calibri"/>
                <a:ea typeface="Calibri"/>
                <a:cs typeface="Calibri"/>
                <a:sym typeface="Calibri"/>
              </a:rPr>
              <a:t>- P4.4(Xiaomi user)</a:t>
            </a:r>
            <a:endParaRPr sz="1300">
              <a:latin typeface="Calibri"/>
              <a:ea typeface="Calibri"/>
              <a:cs typeface="Calibri"/>
              <a:sym typeface="Calibri"/>
            </a:endParaRPr>
          </a:p>
        </p:txBody>
      </p:sp>
      <p:sp>
        <p:nvSpPr>
          <p:cNvPr id="575" name="Google Shape;575;p81"/>
          <p:cNvSpPr/>
          <p:nvPr/>
        </p:nvSpPr>
        <p:spPr>
          <a:xfrm>
            <a:off x="5955150" y="247501"/>
            <a:ext cx="2715900" cy="1666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a:t>
            </a:r>
            <a:r>
              <a:rPr lang="en" sz="1300">
                <a:solidFill>
                  <a:schemeClr val="dk1"/>
                </a:solidFill>
                <a:latin typeface="Calibri"/>
                <a:ea typeface="Calibri"/>
                <a:cs typeface="Calibri"/>
                <a:sym typeface="Calibri"/>
              </a:rPr>
              <a:t>I use Samsung ,both on my tablet and phone and I use the same Email-IDs  on both of them .Thus,if I share I can view directly in both of them”</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b="1" lang="en" sz="1300">
                <a:solidFill>
                  <a:schemeClr val="dk1"/>
                </a:solidFill>
                <a:latin typeface="Calibri"/>
                <a:ea typeface="Calibri"/>
                <a:cs typeface="Calibri"/>
                <a:sym typeface="Calibri"/>
              </a:rPr>
              <a:t>-</a:t>
            </a:r>
            <a:r>
              <a:rPr i="1" lang="en" sz="1300">
                <a:solidFill>
                  <a:schemeClr val="dk1"/>
                </a:solidFill>
                <a:latin typeface="Calibri"/>
                <a:ea typeface="Calibri"/>
                <a:cs typeface="Calibri"/>
                <a:sym typeface="Calibri"/>
              </a:rPr>
              <a:t>P4.3(Samsung user) </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576" name="Google Shape;576;p81"/>
          <p:cNvSpPr/>
          <p:nvPr/>
        </p:nvSpPr>
        <p:spPr>
          <a:xfrm>
            <a:off x="318175" y="3153600"/>
            <a:ext cx="2715900" cy="1666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"If it's personal file sharing, like between, sharing between my devices, my phone, my iPad, my laptop.</a:t>
            </a:r>
            <a:endParaRPr sz="1300">
              <a:solidFill>
                <a:schemeClr val="dk1"/>
              </a:solidFill>
              <a:highlight>
                <a:srgbClr val="F4CCCC"/>
              </a:highlight>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300">
                <a:solidFill>
                  <a:schemeClr val="dk1"/>
                </a:solidFill>
                <a:highlight>
                  <a:srgbClr val="F4CCCC"/>
                </a:highlight>
                <a:latin typeface="Calibri"/>
                <a:ea typeface="Calibri"/>
                <a:cs typeface="Calibri"/>
                <a:sym typeface="Calibri"/>
              </a:rPr>
              <a:t>Airdrop is a nice thing which </a:t>
            </a:r>
            <a:r>
              <a:rPr b="1" lang="en" sz="1300">
                <a:solidFill>
                  <a:srgbClr val="4285F4"/>
                </a:solidFill>
                <a:highlight>
                  <a:srgbClr val="F4CCCC"/>
                </a:highlight>
                <a:latin typeface="Calibri"/>
                <a:ea typeface="Calibri"/>
                <a:cs typeface="Calibri"/>
                <a:sym typeface="Calibri"/>
              </a:rPr>
              <a:t>Apple </a:t>
            </a:r>
            <a:r>
              <a:rPr lang="en" sz="1300">
                <a:solidFill>
                  <a:schemeClr val="dk1"/>
                </a:solidFill>
                <a:highlight>
                  <a:srgbClr val="F4CCCC"/>
                </a:highlight>
                <a:latin typeface="Calibri"/>
                <a:ea typeface="Calibri"/>
                <a:cs typeface="Calibri"/>
                <a:sym typeface="Calibri"/>
              </a:rPr>
              <a:t>does right"</a:t>
            </a:r>
            <a:endParaRPr sz="1300">
              <a:solidFill>
                <a:schemeClr val="dk1"/>
              </a:solidFill>
              <a:highlight>
                <a:srgbClr val="F4CCCC"/>
              </a:highlight>
              <a:latin typeface="Calibri"/>
              <a:ea typeface="Calibri"/>
              <a:cs typeface="Calibri"/>
              <a:sym typeface="Calibri"/>
            </a:endParaRPr>
          </a:p>
          <a:p>
            <a:pPr indent="0" lvl="0" marL="0" rtl="0" algn="ctr">
              <a:spcBef>
                <a:spcPts val="0"/>
              </a:spcBef>
              <a:spcAft>
                <a:spcPts val="0"/>
              </a:spcAft>
              <a:buNone/>
            </a:pPr>
            <a:r>
              <a:rPr lang="en" sz="1300">
                <a:solidFill>
                  <a:schemeClr val="dk1"/>
                </a:solidFill>
                <a:highlight>
                  <a:srgbClr val="F4CCCC"/>
                </a:highlight>
                <a:latin typeface="Calibri"/>
                <a:ea typeface="Calibri"/>
                <a:cs typeface="Calibri"/>
                <a:sym typeface="Calibri"/>
              </a:rPr>
              <a:t>-P2.2</a:t>
            </a:r>
            <a:r>
              <a:rPr i="1" lang="en" sz="1300">
                <a:solidFill>
                  <a:schemeClr val="dk1"/>
                </a:solidFill>
                <a:highlight>
                  <a:srgbClr val="F4CCCC"/>
                </a:highlight>
                <a:latin typeface="Calibri"/>
                <a:ea typeface="Calibri"/>
                <a:cs typeface="Calibri"/>
                <a:sym typeface="Calibri"/>
              </a:rPr>
              <a:t>(Apple User)</a:t>
            </a:r>
            <a:endParaRPr i="1" sz="1300">
              <a:solidFill>
                <a:schemeClr val="dk1"/>
              </a:solidFill>
              <a:highlight>
                <a:srgbClr val="F4CCCC"/>
              </a:highlight>
              <a:latin typeface="Calibri"/>
              <a:ea typeface="Calibri"/>
              <a:cs typeface="Calibri"/>
              <a:sym typeface="Calibri"/>
            </a:endParaRPr>
          </a:p>
        </p:txBody>
      </p:sp>
      <p:sp>
        <p:nvSpPr>
          <p:cNvPr id="577" name="Google Shape;577;p81"/>
          <p:cNvSpPr/>
          <p:nvPr/>
        </p:nvSpPr>
        <p:spPr>
          <a:xfrm>
            <a:off x="5955150" y="3153600"/>
            <a:ext cx="2715900" cy="1666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Uses two devices: Poco &amp; Vivo _ "</a:t>
            </a:r>
            <a:r>
              <a:rPr i="1" lang="en" sz="1300">
                <a:solidFill>
                  <a:schemeClr val="dk1"/>
                </a:solidFill>
                <a:latin typeface="Calibri"/>
                <a:ea typeface="Calibri"/>
                <a:cs typeface="Calibri"/>
                <a:sym typeface="Calibri"/>
              </a:rPr>
              <a:t>I use two phones, one POCO and another one is ViVo, POCO one I use largely to make a hotspot WiFi connection for myself"</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rPr i="1" lang="en" sz="1300">
                <a:solidFill>
                  <a:schemeClr val="dk1"/>
                </a:solidFill>
                <a:latin typeface="Calibri"/>
                <a:ea typeface="Calibri"/>
                <a:cs typeface="Calibri"/>
                <a:sym typeface="Calibri"/>
              </a:rPr>
              <a:t>                 -P4.2(Vivo and Poco User)</a:t>
            </a:r>
            <a:endParaRPr i="1" sz="1300">
              <a:solidFill>
                <a:schemeClr val="dk1"/>
              </a:solidFill>
              <a:highlight>
                <a:srgbClr val="F4CCCC"/>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2"/>
          <p:cNvSpPr txBox="1"/>
          <p:nvPr/>
        </p:nvSpPr>
        <p:spPr>
          <a:xfrm>
            <a:off x="6048850" y="3558000"/>
            <a:ext cx="30000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a:t>
            </a:r>
            <a:r>
              <a:rPr b="1" lang="en" sz="1300">
                <a:solidFill>
                  <a:schemeClr val="dk1"/>
                </a:solidFill>
                <a:latin typeface="Calibri"/>
                <a:ea typeface="Calibri"/>
                <a:cs typeface="Calibri"/>
                <a:sym typeface="Calibri"/>
              </a:rPr>
              <a:t>WhatsApp</a:t>
            </a:r>
            <a:r>
              <a:rPr lang="en" sz="1300">
                <a:solidFill>
                  <a:schemeClr val="dk1"/>
                </a:solidFill>
                <a:latin typeface="Calibri"/>
                <a:ea typeface="Calibri"/>
                <a:cs typeface="Calibri"/>
                <a:sym typeface="Calibri"/>
              </a:rPr>
              <a:t> is very convenient one because everybody has it and like it's easy to just, I would say ease of access is one of the reason and second, it's the most heard of platform like I haven't heard of other platforms as much as WhatsApp."-P2.3</a:t>
            </a:r>
            <a:endParaRPr sz="1300">
              <a:solidFill>
                <a:schemeClr val="dk1"/>
              </a:solidFill>
              <a:highlight>
                <a:srgbClr val="FFFFFF"/>
              </a:highlight>
              <a:latin typeface="Calibri"/>
              <a:ea typeface="Calibri"/>
              <a:cs typeface="Calibri"/>
              <a:sym typeface="Calibri"/>
            </a:endParaRPr>
          </a:p>
        </p:txBody>
      </p:sp>
      <p:pic>
        <p:nvPicPr>
          <p:cNvPr id="583" name="Google Shape;583;p82"/>
          <p:cNvPicPr preferRelativeResize="0"/>
          <p:nvPr/>
        </p:nvPicPr>
        <p:blipFill>
          <a:blip r:embed="rId3">
            <a:alphaModFix/>
          </a:blip>
          <a:stretch>
            <a:fillRect/>
          </a:stretch>
        </p:blipFill>
        <p:spPr>
          <a:xfrm>
            <a:off x="3123713" y="1744300"/>
            <a:ext cx="2839475" cy="2839475"/>
          </a:xfrm>
          <a:prstGeom prst="rect">
            <a:avLst/>
          </a:prstGeom>
          <a:noFill/>
          <a:ln>
            <a:noFill/>
          </a:ln>
        </p:spPr>
      </p:pic>
      <p:sp>
        <p:nvSpPr>
          <p:cNvPr id="584" name="Google Shape;584;p82"/>
          <p:cNvSpPr txBox="1"/>
          <p:nvPr/>
        </p:nvSpPr>
        <p:spPr>
          <a:xfrm>
            <a:off x="3123725" y="13795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"If people were close to me and I know them very well, I prefer using WhatsApp more and in the more formal cases like colleagues and all that, I prefer email because they might not have my WhatsApp number" - P4.4</a:t>
            </a:r>
            <a:endParaRPr sz="1300">
              <a:latin typeface="Calibri"/>
              <a:ea typeface="Calibri"/>
              <a:cs typeface="Calibri"/>
              <a:sym typeface="Calibri"/>
            </a:endParaRPr>
          </a:p>
        </p:txBody>
      </p:sp>
      <p:sp>
        <p:nvSpPr>
          <p:cNvPr id="585" name="Google Shape;585;p82"/>
          <p:cNvSpPr txBox="1"/>
          <p:nvPr/>
        </p:nvSpPr>
        <p:spPr>
          <a:xfrm>
            <a:off x="-70125" y="1605688"/>
            <a:ext cx="3118200" cy="17895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 sz="2400">
                <a:solidFill>
                  <a:schemeClr val="dk1"/>
                </a:solidFill>
                <a:latin typeface="Raleway Black"/>
                <a:ea typeface="Raleway Black"/>
                <a:cs typeface="Raleway Black"/>
                <a:sym typeface="Raleway Black"/>
              </a:rPr>
              <a:t>  Mode:</a:t>
            </a:r>
            <a:endParaRPr sz="2400">
              <a:solidFill>
                <a:schemeClr val="dk1"/>
              </a:solidFill>
              <a:latin typeface="Raleway Black"/>
              <a:ea typeface="Raleway Black"/>
              <a:cs typeface="Raleway Black"/>
              <a:sym typeface="Raleway Black"/>
            </a:endParaRPr>
          </a:p>
          <a:p>
            <a:pPr indent="457200" lvl="0" marL="0" rtl="0" algn="l">
              <a:spcBef>
                <a:spcPts val="0"/>
              </a:spcBef>
              <a:spcAft>
                <a:spcPts val="0"/>
              </a:spcAft>
              <a:buClr>
                <a:schemeClr val="dk1"/>
              </a:buClr>
              <a:buSzPts val="1100"/>
              <a:buFont typeface="Arial"/>
              <a:buNone/>
            </a:pPr>
            <a:r>
              <a:rPr lang="en" sz="2400">
                <a:solidFill>
                  <a:schemeClr val="dk1"/>
                </a:solidFill>
                <a:latin typeface="Raleway Black"/>
                <a:ea typeface="Raleway Black"/>
                <a:cs typeface="Raleway Black"/>
                <a:sym typeface="Raleway Black"/>
              </a:rPr>
              <a:t>Internet Based</a:t>
            </a:r>
            <a:endParaRPr sz="2400">
              <a:solidFill>
                <a:schemeClr val="dk1"/>
              </a:solidFill>
              <a:latin typeface="Raleway Black"/>
              <a:ea typeface="Raleway Black"/>
              <a:cs typeface="Raleway Black"/>
              <a:sym typeface="Raleway Black"/>
            </a:endParaRPr>
          </a:p>
          <a:p>
            <a:pPr indent="0" lvl="0" marL="0" rtl="0" algn="l">
              <a:spcBef>
                <a:spcPts val="0"/>
              </a:spcBef>
              <a:spcAft>
                <a:spcPts val="0"/>
              </a:spcAft>
              <a:buNone/>
            </a:pPr>
            <a:r>
              <a:t/>
            </a:r>
            <a:endParaRPr sz="2400">
              <a:solidFill>
                <a:schemeClr val="dk1"/>
              </a:solidFill>
              <a:latin typeface="Raleway Black"/>
              <a:ea typeface="Raleway Black"/>
              <a:cs typeface="Raleway Black"/>
              <a:sym typeface="Raleway Black"/>
            </a:endParaRPr>
          </a:p>
        </p:txBody>
      </p:sp>
      <p:sp>
        <p:nvSpPr>
          <p:cNvPr id="586" name="Google Shape;586;p82"/>
          <p:cNvSpPr txBox="1"/>
          <p:nvPr/>
        </p:nvSpPr>
        <p:spPr>
          <a:xfrm>
            <a:off x="5991750" y="1523350"/>
            <a:ext cx="2530500" cy="1789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chemeClr val="dk1"/>
                </a:solidFill>
                <a:latin typeface="Raleway Black"/>
                <a:ea typeface="Raleway Black"/>
                <a:cs typeface="Raleway Black"/>
                <a:sym typeface="Raleway Black"/>
              </a:rPr>
              <a:t>Group </a:t>
            </a:r>
            <a:endParaRPr sz="2400">
              <a:solidFill>
                <a:schemeClr val="dk1"/>
              </a:solidFill>
              <a:latin typeface="Raleway Black"/>
              <a:ea typeface="Raleway Black"/>
              <a:cs typeface="Raleway Black"/>
              <a:sym typeface="Raleway Black"/>
            </a:endParaRPr>
          </a:p>
          <a:p>
            <a:pPr indent="457200" lvl="0" marL="0" rtl="0" algn="l">
              <a:spcBef>
                <a:spcPts val="0"/>
              </a:spcBef>
              <a:spcAft>
                <a:spcPts val="0"/>
              </a:spcAft>
              <a:buNone/>
            </a:pPr>
            <a:r>
              <a:rPr lang="en" sz="2400">
                <a:solidFill>
                  <a:schemeClr val="dk1"/>
                </a:solidFill>
                <a:latin typeface="Raleway Black"/>
                <a:ea typeface="Raleway Black"/>
                <a:cs typeface="Raleway Black"/>
                <a:sym typeface="Raleway Black"/>
              </a:rPr>
              <a:t>Sharing</a:t>
            </a:r>
            <a:endParaRPr sz="2400">
              <a:solidFill>
                <a:schemeClr val="dk1"/>
              </a:solidFill>
              <a:latin typeface="Raleway Black"/>
              <a:ea typeface="Raleway Black"/>
              <a:cs typeface="Raleway Black"/>
              <a:sym typeface="Raleway Black"/>
            </a:endParaRPr>
          </a:p>
        </p:txBody>
      </p:sp>
      <p:sp>
        <p:nvSpPr>
          <p:cNvPr id="587" name="Google Shape;587;p82"/>
          <p:cNvSpPr txBox="1"/>
          <p:nvPr/>
        </p:nvSpPr>
        <p:spPr>
          <a:xfrm>
            <a:off x="95175" y="375810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"Yes I mostly use Facebook messenger and whatsapp to share photos and videos. Depends on who in my surroundings uses what, I use messenger of whatsapp" + Uses Whatsapp more for her work calls"-P2.1</a:t>
            </a:r>
            <a:endParaRPr sz="13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3"/>
          <p:cNvSpPr txBox="1"/>
          <p:nvPr/>
        </p:nvSpPr>
        <p:spPr>
          <a:xfrm>
            <a:off x="3066150" y="2103825"/>
            <a:ext cx="301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Raleway Black"/>
                <a:ea typeface="Raleway Black"/>
                <a:cs typeface="Raleway Black"/>
                <a:sym typeface="Raleway Black"/>
              </a:rPr>
              <a:t>Other popular sharing apps</a:t>
            </a:r>
            <a:endParaRPr sz="1200"/>
          </a:p>
        </p:txBody>
      </p:sp>
      <p:sp>
        <p:nvSpPr>
          <p:cNvPr id="593" name="Google Shape;593;p83"/>
          <p:cNvSpPr/>
          <p:nvPr/>
        </p:nvSpPr>
        <p:spPr>
          <a:xfrm>
            <a:off x="444825" y="285275"/>
            <a:ext cx="2544300" cy="1512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“I use Telegram to access movies and share large files because it doesn’t have file size issues and most of my friends use it to find/download movies”-P4.2</a:t>
            </a:r>
            <a:endParaRPr sz="1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1300">
              <a:latin typeface="Calibri"/>
              <a:ea typeface="Calibri"/>
              <a:cs typeface="Calibri"/>
              <a:sym typeface="Calibri"/>
            </a:endParaRPr>
          </a:p>
        </p:txBody>
      </p:sp>
      <p:sp>
        <p:nvSpPr>
          <p:cNvPr id="594" name="Google Shape;594;p83"/>
          <p:cNvSpPr/>
          <p:nvPr/>
        </p:nvSpPr>
        <p:spPr>
          <a:xfrm>
            <a:off x="5977873" y="285275"/>
            <a:ext cx="2721300" cy="1512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"I prefer another way of sharing like Google Drive or something like that, where I'll upload it on my convenience and the receiver will download it on their  convenience."-P4.4</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595" name="Google Shape;595;p83"/>
          <p:cNvSpPr/>
          <p:nvPr/>
        </p:nvSpPr>
        <p:spPr>
          <a:xfrm>
            <a:off x="444825" y="3326576"/>
            <a:ext cx="2721300" cy="1512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chemeClr val="dk1"/>
                </a:solidFill>
                <a:highlight>
                  <a:srgbClr val="F4CCCC"/>
                </a:highlight>
                <a:latin typeface="Calibri"/>
                <a:ea typeface="Calibri"/>
                <a:cs typeface="Calibri"/>
                <a:sym typeface="Calibri"/>
              </a:rPr>
              <a:t>“ </a:t>
            </a:r>
            <a:r>
              <a:rPr lang="en" sz="1300">
                <a:solidFill>
                  <a:schemeClr val="dk1"/>
                </a:solidFill>
                <a:highlight>
                  <a:srgbClr val="F4CCCC"/>
                </a:highlight>
                <a:latin typeface="Calibri"/>
                <a:ea typeface="Calibri"/>
                <a:cs typeface="Calibri"/>
                <a:sym typeface="Calibri"/>
              </a:rPr>
              <a:t>I prefer Telegram to share photos with others because it syncs easily and has good quality</a:t>
            </a:r>
            <a:r>
              <a:rPr i="1" lang="en" sz="1300">
                <a:solidFill>
                  <a:schemeClr val="dk1"/>
                </a:solidFill>
                <a:highlight>
                  <a:srgbClr val="F4CCCC"/>
                </a:highlight>
                <a:latin typeface="Calibri"/>
                <a:ea typeface="Calibri"/>
                <a:cs typeface="Calibri"/>
                <a:sym typeface="Calibri"/>
              </a:rPr>
              <a:t>”-</a:t>
            </a:r>
            <a:r>
              <a:rPr lang="en" sz="1300">
                <a:solidFill>
                  <a:schemeClr val="dk1"/>
                </a:solidFill>
                <a:highlight>
                  <a:srgbClr val="F4CCCC"/>
                </a:highlight>
                <a:latin typeface="Calibri"/>
                <a:ea typeface="Calibri"/>
                <a:cs typeface="Calibri"/>
                <a:sym typeface="Calibri"/>
              </a:rPr>
              <a:t>P4.3</a:t>
            </a:r>
            <a:endParaRPr sz="1300">
              <a:solidFill>
                <a:schemeClr val="dk1"/>
              </a:solidFill>
              <a:highlight>
                <a:srgbClr val="F4CCCC"/>
              </a:highlight>
              <a:latin typeface="Calibri"/>
              <a:ea typeface="Calibri"/>
              <a:cs typeface="Calibri"/>
              <a:sym typeface="Calibri"/>
            </a:endParaRPr>
          </a:p>
        </p:txBody>
      </p:sp>
      <p:pic>
        <p:nvPicPr>
          <p:cNvPr descr="File:Telegram logo.svg - Wikimedia Commons" id="596" name="Google Shape;596;p83"/>
          <p:cNvPicPr preferRelativeResize="0"/>
          <p:nvPr/>
        </p:nvPicPr>
        <p:blipFill>
          <a:blip r:embed="rId3">
            <a:alphaModFix/>
          </a:blip>
          <a:stretch>
            <a:fillRect/>
          </a:stretch>
        </p:blipFill>
        <p:spPr>
          <a:xfrm>
            <a:off x="945125" y="1927700"/>
            <a:ext cx="1269050" cy="1269050"/>
          </a:xfrm>
          <a:prstGeom prst="rect">
            <a:avLst/>
          </a:prstGeom>
          <a:noFill/>
          <a:ln>
            <a:noFill/>
          </a:ln>
        </p:spPr>
      </p:pic>
      <p:pic>
        <p:nvPicPr>
          <p:cNvPr id="597" name="Google Shape;597;p83"/>
          <p:cNvPicPr preferRelativeResize="0"/>
          <p:nvPr/>
        </p:nvPicPr>
        <p:blipFill>
          <a:blip r:embed="rId4">
            <a:alphaModFix/>
          </a:blip>
          <a:stretch>
            <a:fillRect/>
          </a:stretch>
        </p:blipFill>
        <p:spPr>
          <a:xfrm>
            <a:off x="6703012" y="1926713"/>
            <a:ext cx="1271014" cy="1271014"/>
          </a:xfrm>
          <a:prstGeom prst="rect">
            <a:avLst/>
          </a:prstGeom>
          <a:noFill/>
          <a:ln>
            <a:noFill/>
          </a:ln>
        </p:spPr>
      </p:pic>
      <p:sp>
        <p:nvSpPr>
          <p:cNvPr id="598" name="Google Shape;598;p83"/>
          <p:cNvSpPr/>
          <p:nvPr/>
        </p:nvSpPr>
        <p:spPr>
          <a:xfrm>
            <a:off x="5977863" y="3414676"/>
            <a:ext cx="2721300" cy="1512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highlight>
                  <a:srgbClr val="F4CCCC"/>
                </a:highlight>
                <a:latin typeface="Calibri"/>
                <a:ea typeface="Calibri"/>
                <a:cs typeface="Calibri"/>
                <a:sym typeface="Calibri"/>
              </a:rPr>
              <a:t>“What we do generally is create a new email with a common google drive and then share that email and password for that google drive with everyone. And everybody dumps their material there so that it's there forever for everyone. "-P2.2</a:t>
            </a:r>
            <a:endParaRPr sz="1200">
              <a:solidFill>
                <a:schemeClr val="dk1"/>
              </a:solidFill>
              <a:highlight>
                <a:srgbClr val="F4CCCC"/>
              </a:highlight>
              <a:latin typeface="Calibri"/>
              <a:ea typeface="Calibri"/>
              <a:cs typeface="Calibri"/>
              <a:sym typeface="Calibri"/>
            </a:endParaRPr>
          </a:p>
          <a:p>
            <a:pPr indent="0" lvl="0" marL="0" rtl="0" algn="ctr">
              <a:spcBef>
                <a:spcPts val="0"/>
              </a:spcBef>
              <a:spcAft>
                <a:spcPts val="0"/>
              </a:spcAft>
              <a:buNone/>
            </a:pPr>
            <a:r>
              <a:t/>
            </a:r>
            <a:endParaRPr sz="1200">
              <a:solidFill>
                <a:schemeClr val="dk1"/>
              </a:solidFill>
              <a:highlight>
                <a:srgbClr val="F4CCCC"/>
              </a:highlight>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nvSpPr>
        <p:spPr>
          <a:xfrm>
            <a:off x="552650" y="215425"/>
            <a:ext cx="2989500" cy="20319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In absence of internet ,I </a:t>
            </a:r>
            <a:r>
              <a:rPr b="1" lang="en" sz="1200">
                <a:solidFill>
                  <a:srgbClr val="4285F4"/>
                </a:solidFill>
                <a:latin typeface="Calibri"/>
                <a:ea typeface="Calibri"/>
                <a:cs typeface="Calibri"/>
                <a:sym typeface="Calibri"/>
              </a:rPr>
              <a:t>j</a:t>
            </a:r>
            <a:r>
              <a:rPr b="1" lang="en" sz="1200">
                <a:solidFill>
                  <a:srgbClr val="4285F4"/>
                </a:solidFill>
                <a:latin typeface="Calibri"/>
                <a:ea typeface="Calibri"/>
                <a:cs typeface="Calibri"/>
                <a:sym typeface="Calibri"/>
              </a:rPr>
              <a:t>ust wait </a:t>
            </a:r>
            <a:r>
              <a:rPr lang="en" sz="1200">
                <a:solidFill>
                  <a:schemeClr val="dk1"/>
                </a:solidFill>
                <a:latin typeface="Calibri"/>
                <a:ea typeface="Calibri"/>
                <a:cs typeface="Calibri"/>
                <a:sym typeface="Calibri"/>
              </a:rPr>
              <a:t>to share files."  -</a:t>
            </a:r>
            <a:r>
              <a:rPr i="1" lang="en" sz="1200">
                <a:solidFill>
                  <a:schemeClr val="dk1"/>
                </a:solidFill>
                <a:latin typeface="Calibri"/>
                <a:ea typeface="Calibri"/>
                <a:cs typeface="Calibri"/>
                <a:sym typeface="Calibri"/>
              </a:rPr>
              <a:t>P4.3</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a:t>
            </a:r>
            <a:r>
              <a:rPr b="1" lang="en" sz="1200">
                <a:solidFill>
                  <a:srgbClr val="4A86E8"/>
                </a:solidFill>
                <a:latin typeface="Calibri"/>
                <a:ea typeface="Calibri"/>
                <a:cs typeface="Calibri"/>
                <a:sym typeface="Calibri"/>
              </a:rPr>
              <a:t>prefer sending it afterwards</a:t>
            </a:r>
            <a:r>
              <a:rPr lang="en" sz="1200">
                <a:solidFill>
                  <a:schemeClr val="dk1"/>
                </a:solidFill>
                <a:latin typeface="Calibri"/>
                <a:ea typeface="Calibri"/>
                <a:cs typeface="Calibri"/>
                <a:sym typeface="Calibri"/>
              </a:rPr>
              <a:t> when I am getting the connection if there is such a problem of no internet "</a:t>
            </a:r>
            <a:r>
              <a:rPr b="1" i="1"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P4.4</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Calibri"/>
              <a:ea typeface="Calibri"/>
              <a:cs typeface="Calibri"/>
              <a:sym typeface="Calibri"/>
            </a:endParaRPr>
          </a:p>
        </p:txBody>
      </p:sp>
      <p:sp>
        <p:nvSpPr>
          <p:cNvPr id="604" name="Google Shape;604;p84"/>
          <p:cNvSpPr txBox="1"/>
          <p:nvPr/>
        </p:nvSpPr>
        <p:spPr>
          <a:xfrm>
            <a:off x="4717025" y="215425"/>
            <a:ext cx="3557700" cy="44331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I did the same one day from my laptop where I used my charger lead to transfer the file from my </a:t>
            </a:r>
            <a:r>
              <a:rPr b="1" lang="en" sz="1200">
                <a:solidFill>
                  <a:srgbClr val="FFA333"/>
                </a:solidFill>
                <a:latin typeface="Calibri"/>
                <a:ea typeface="Calibri"/>
                <a:cs typeface="Calibri"/>
                <a:sym typeface="Calibri"/>
              </a:rPr>
              <a:t>phone to that laptop</a:t>
            </a:r>
            <a:r>
              <a:rPr lang="en" sz="1200">
                <a:solidFill>
                  <a:schemeClr val="dk1"/>
                </a:solidFill>
                <a:latin typeface="Calibri"/>
                <a:ea typeface="Calibri"/>
                <a:cs typeface="Calibri"/>
                <a:sym typeface="Calibri"/>
              </a:rPr>
              <a:t> as the internet was not working in college</a:t>
            </a:r>
            <a:r>
              <a:rPr lang="en" sz="1200">
                <a:solidFill>
                  <a:schemeClr val="dk1"/>
                </a:solidFill>
                <a:highlight>
                  <a:srgbClr val="FFFFFF"/>
                </a:highlight>
                <a:latin typeface="Calibri"/>
                <a:ea typeface="Calibri"/>
                <a:cs typeface="Calibri"/>
                <a:sym typeface="Calibri"/>
              </a:rPr>
              <a:t>”   -</a:t>
            </a:r>
            <a:r>
              <a:rPr i="1" lang="en" sz="1200">
                <a:solidFill>
                  <a:schemeClr val="dk1"/>
                </a:solidFill>
                <a:highlight>
                  <a:srgbClr val="FFFFFF"/>
                </a:highlight>
                <a:latin typeface="Calibri"/>
                <a:ea typeface="Calibri"/>
                <a:cs typeface="Calibri"/>
                <a:sym typeface="Calibri"/>
              </a:rPr>
              <a:t>P4.3</a:t>
            </a:r>
            <a:endParaRPr i="1"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chemeClr val="accent4"/>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highlight>
                  <a:srgbClr val="FFFFFF"/>
                </a:highlight>
                <a:latin typeface="Calibri"/>
                <a:ea typeface="Calibri"/>
                <a:cs typeface="Calibri"/>
                <a:sym typeface="Calibri"/>
              </a:rPr>
              <a:t>I used </a:t>
            </a:r>
            <a:r>
              <a:rPr b="1" lang="en" sz="1200">
                <a:solidFill>
                  <a:srgbClr val="FFA333"/>
                </a:solidFill>
                <a:highlight>
                  <a:srgbClr val="FFFFFF"/>
                </a:highlight>
                <a:latin typeface="Calibri"/>
                <a:ea typeface="Calibri"/>
                <a:cs typeface="Calibri"/>
                <a:sym typeface="Calibri"/>
              </a:rPr>
              <a:t>Airdrop</a:t>
            </a:r>
            <a:r>
              <a:rPr lang="en" sz="1200">
                <a:solidFill>
                  <a:schemeClr val="dk1"/>
                </a:solidFill>
                <a:highlight>
                  <a:srgbClr val="FFFFFF"/>
                </a:highlight>
                <a:latin typeface="Calibri"/>
                <a:ea typeface="Calibri"/>
                <a:cs typeface="Calibri"/>
                <a:sym typeface="Calibri"/>
              </a:rPr>
              <a:t> for non-internet mode</a:t>
            </a:r>
            <a:r>
              <a:rPr lang="en" sz="1200">
                <a:solidFill>
                  <a:schemeClr val="dk1"/>
                </a:solidFill>
                <a:latin typeface="Calibri"/>
                <a:ea typeface="Calibri"/>
                <a:cs typeface="Calibri"/>
                <a:sym typeface="Calibri"/>
              </a:rPr>
              <a:t>”  - </a:t>
            </a:r>
            <a:r>
              <a:rPr i="1" lang="en" sz="1200">
                <a:solidFill>
                  <a:schemeClr val="dk1"/>
                </a:solidFill>
                <a:latin typeface="Calibri"/>
                <a:ea typeface="Calibri"/>
                <a:cs typeface="Calibri"/>
                <a:sym typeface="Calibri"/>
              </a:rPr>
              <a:t>P2.3</a:t>
            </a:r>
            <a:endParaRPr i="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will prefer </a:t>
            </a:r>
            <a:r>
              <a:rPr b="1" lang="en" sz="1200">
                <a:solidFill>
                  <a:srgbClr val="FFA333"/>
                </a:solidFill>
                <a:highlight>
                  <a:srgbClr val="FFFFFF"/>
                </a:highlight>
                <a:latin typeface="Calibri"/>
                <a:ea typeface="Calibri"/>
                <a:cs typeface="Calibri"/>
                <a:sym typeface="Calibri"/>
              </a:rPr>
              <a:t>InShare</a:t>
            </a:r>
            <a:r>
              <a:rPr lang="en" sz="1200">
                <a:solidFill>
                  <a:schemeClr val="dk1"/>
                </a:solidFill>
                <a:highlight>
                  <a:srgbClr val="FFFFFF"/>
                </a:highlight>
                <a:latin typeface="Calibri"/>
                <a:ea typeface="Calibri"/>
                <a:cs typeface="Calibri"/>
                <a:sym typeface="Calibri"/>
              </a:rPr>
              <a:t> for offline mode</a:t>
            </a: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-P2.1</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"Interestingly, it was for the wedding photographs and all.We had to buy actually a new hard drive for it.             The bandwidth wasn't unlimited, right? You had to pay for every byte. There it, then we used, everybody in college used to use something called a </a:t>
            </a:r>
            <a:r>
              <a:rPr b="1" lang="en" sz="1200">
                <a:solidFill>
                  <a:srgbClr val="FFA333"/>
                </a:solidFill>
                <a:highlight>
                  <a:srgbClr val="FFFFFF"/>
                </a:highlight>
                <a:latin typeface="Calibri"/>
                <a:ea typeface="Calibri"/>
                <a:cs typeface="Calibri"/>
                <a:sym typeface="Calibri"/>
              </a:rPr>
              <a:t>Shareit</a:t>
            </a:r>
            <a:r>
              <a:rPr lang="en" sz="1200">
                <a:solidFill>
                  <a:schemeClr val="dk1"/>
                </a:solidFill>
                <a:highlight>
                  <a:srgbClr val="FFFFFF"/>
                </a:highlight>
                <a:latin typeface="Calibri"/>
                <a:ea typeface="Calibri"/>
                <a:cs typeface="Calibri"/>
                <a:sym typeface="Calibri"/>
              </a:rPr>
              <a:t>. I mean, everybody had an Android phone. So mostly everybody had the ShareIt app on their phone."</a:t>
            </a:r>
            <a:r>
              <a:rPr lang="en" sz="1200">
                <a:solidFill>
                  <a:schemeClr val="dk1"/>
                </a:solidFill>
                <a:latin typeface="Calibri"/>
                <a:ea typeface="Calibri"/>
                <a:cs typeface="Calibri"/>
                <a:sym typeface="Calibri"/>
              </a:rPr>
              <a:t> - </a:t>
            </a:r>
            <a:r>
              <a:rPr i="1" lang="en" sz="1200">
                <a:solidFill>
                  <a:schemeClr val="dk1"/>
                </a:solidFill>
                <a:latin typeface="Calibri"/>
                <a:ea typeface="Calibri"/>
                <a:cs typeface="Calibri"/>
                <a:sym typeface="Calibri"/>
              </a:rPr>
              <a:t>P2.2</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“When there is no internet connection, they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send it via </a:t>
            </a:r>
            <a:r>
              <a:rPr b="1" lang="en" sz="1200">
                <a:solidFill>
                  <a:schemeClr val="accent2"/>
                </a:solidFill>
                <a:latin typeface="Calibri"/>
                <a:ea typeface="Calibri"/>
                <a:cs typeface="Calibri"/>
                <a:sym typeface="Calibri"/>
              </a:rPr>
              <a:t>Bluetooth</a:t>
            </a:r>
            <a:r>
              <a:rPr b="1" lang="en" sz="1200">
                <a:solidFill>
                  <a:srgbClr val="4A86E8"/>
                </a:solidFill>
                <a:latin typeface="Calibri"/>
                <a:ea typeface="Calibri"/>
                <a:cs typeface="Calibri"/>
                <a:sym typeface="Calibri"/>
              </a:rPr>
              <a:t>.</a:t>
            </a:r>
            <a:r>
              <a:rPr lang="en" sz="1200">
                <a:solidFill>
                  <a:schemeClr val="dk1"/>
                </a:solidFill>
                <a:latin typeface="Calibri"/>
                <a:ea typeface="Calibri"/>
                <a:cs typeface="Calibri"/>
                <a:sym typeface="Calibri"/>
              </a:rPr>
              <a:t>Small small file like a single photo i share it through Bluetooth in absence of internet.“ -</a:t>
            </a:r>
            <a:r>
              <a:rPr i="1" lang="en" sz="1200">
                <a:solidFill>
                  <a:schemeClr val="dk1"/>
                </a:solidFill>
                <a:latin typeface="Calibri"/>
                <a:ea typeface="Calibri"/>
                <a:cs typeface="Calibri"/>
                <a:sym typeface="Calibri"/>
              </a:rPr>
              <a:t> P4.1</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Calibri"/>
              <a:ea typeface="Calibri"/>
              <a:cs typeface="Calibri"/>
              <a:sym typeface="Calibri"/>
            </a:endParaRPr>
          </a:p>
        </p:txBody>
      </p:sp>
      <p:sp>
        <p:nvSpPr>
          <p:cNvPr id="605" name="Google Shape;605;p84"/>
          <p:cNvSpPr txBox="1"/>
          <p:nvPr/>
        </p:nvSpPr>
        <p:spPr>
          <a:xfrm>
            <a:off x="702650" y="3371500"/>
            <a:ext cx="2839500" cy="8004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2000">
                <a:solidFill>
                  <a:schemeClr val="dk1"/>
                </a:solidFill>
                <a:latin typeface="Raleway Black"/>
                <a:ea typeface="Raleway Black"/>
                <a:cs typeface="Raleway Black"/>
                <a:sym typeface="Raleway Black"/>
              </a:rPr>
              <a:t>Mode:</a:t>
            </a:r>
            <a:endParaRPr sz="2000">
              <a:solidFill>
                <a:schemeClr val="dk1"/>
              </a:solidFill>
              <a:latin typeface="Raleway Black"/>
              <a:ea typeface="Raleway Black"/>
              <a:cs typeface="Raleway Black"/>
              <a:sym typeface="Raleway Black"/>
            </a:endParaRPr>
          </a:p>
          <a:p>
            <a:pPr indent="0" lvl="0" marL="0" rtl="0" algn="l">
              <a:spcBef>
                <a:spcPts val="0"/>
              </a:spcBef>
              <a:spcAft>
                <a:spcPts val="0"/>
              </a:spcAft>
              <a:buNone/>
            </a:pPr>
            <a:r>
              <a:rPr lang="en" sz="2000">
                <a:solidFill>
                  <a:schemeClr val="dk1"/>
                </a:solidFill>
                <a:latin typeface="Raleway Black"/>
                <a:ea typeface="Raleway Black"/>
                <a:cs typeface="Raleway Black"/>
                <a:sym typeface="Raleway Black"/>
              </a:rPr>
              <a:t>Non-Internet Based</a:t>
            </a:r>
            <a:endParaRPr sz="1000"/>
          </a:p>
        </p:txBody>
      </p:sp>
      <p:cxnSp>
        <p:nvCxnSpPr>
          <p:cNvPr id="606" name="Google Shape;606;p84"/>
          <p:cNvCxnSpPr>
            <a:stCxn id="605" idx="0"/>
          </p:cNvCxnSpPr>
          <p:nvPr/>
        </p:nvCxnSpPr>
        <p:spPr>
          <a:xfrm flipH="1" rot="10800000">
            <a:off x="2122400" y="2651200"/>
            <a:ext cx="12300" cy="720300"/>
          </a:xfrm>
          <a:prstGeom prst="straightConnector1">
            <a:avLst/>
          </a:prstGeom>
          <a:noFill/>
          <a:ln cap="flat" cmpd="sng" w="38100">
            <a:solidFill>
              <a:srgbClr val="4285F4"/>
            </a:solidFill>
            <a:prstDash val="solid"/>
            <a:round/>
            <a:headEnd len="med" w="med" type="none"/>
            <a:tailEnd len="med" w="med" type="stealth"/>
          </a:ln>
        </p:spPr>
      </p:cxnSp>
      <p:cxnSp>
        <p:nvCxnSpPr>
          <p:cNvPr id="607" name="Google Shape;607;p84"/>
          <p:cNvCxnSpPr/>
          <p:nvPr/>
        </p:nvCxnSpPr>
        <p:spPr>
          <a:xfrm flipH="1" rot="10800000">
            <a:off x="3538300" y="3604650"/>
            <a:ext cx="1039500" cy="10800"/>
          </a:xfrm>
          <a:prstGeom prst="straightConnector1">
            <a:avLst/>
          </a:prstGeom>
          <a:noFill/>
          <a:ln cap="flat" cmpd="sng" w="38100">
            <a:solidFill>
              <a:srgbClr val="4285F4"/>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5"/>
          <p:cNvSpPr txBox="1"/>
          <p:nvPr/>
        </p:nvSpPr>
        <p:spPr>
          <a:xfrm>
            <a:off x="5430050" y="178200"/>
            <a:ext cx="3557100" cy="45870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 use Telegram only for movies and Whatsapp for sharing photos" - </a:t>
            </a:r>
            <a:r>
              <a:rPr i="1" lang="en" sz="1300">
                <a:solidFill>
                  <a:schemeClr val="dk1"/>
                </a:solidFill>
                <a:latin typeface="Calibri"/>
                <a:ea typeface="Calibri"/>
                <a:cs typeface="Calibri"/>
                <a:sym typeface="Calibri"/>
              </a:rPr>
              <a:t>P4.2</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"Yes I mostly use Facebook messenger and WhatsApp to share photos and videos." -</a:t>
            </a:r>
            <a:r>
              <a:rPr i="1" lang="en" sz="1300">
                <a:solidFill>
                  <a:schemeClr val="dk1"/>
                </a:solidFill>
                <a:latin typeface="Calibri"/>
                <a:ea typeface="Calibri"/>
                <a:cs typeface="Calibri"/>
                <a:sym typeface="Calibri"/>
              </a:rPr>
              <a:t>P4.1</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latin typeface="Calibri"/>
                <a:ea typeface="Calibri"/>
                <a:cs typeface="Calibri"/>
                <a:sym typeface="Calibri"/>
              </a:rPr>
              <a:t>“So what I prefer is, I make a PDF I click pictures, I scan it, I make a PDF out of it, and then I send it.</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Most probably on WhatsApp” -</a:t>
            </a:r>
            <a:r>
              <a:rPr i="1" lang="en" sz="1300">
                <a:solidFill>
                  <a:schemeClr val="dk1"/>
                </a:solidFill>
                <a:highlight>
                  <a:schemeClr val="accent4"/>
                </a:highlight>
                <a:latin typeface="Calibri"/>
                <a:ea typeface="Calibri"/>
                <a:cs typeface="Calibri"/>
                <a:sym typeface="Calibri"/>
              </a:rPr>
              <a:t>P2.1</a:t>
            </a:r>
            <a:endParaRPr i="1"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"We commonly use, maximum we use WhatsApp only. And if someone is not available to take it from WhatsApp, like net issues, we try giving it by, I have also given by sometimes by telegram or once I also get my lead also, our USB lead" -</a:t>
            </a:r>
            <a:r>
              <a:rPr i="1" lang="en" sz="1300">
                <a:solidFill>
                  <a:schemeClr val="dk1"/>
                </a:solidFill>
                <a:latin typeface="Calibri"/>
                <a:ea typeface="Calibri"/>
                <a:cs typeface="Calibri"/>
                <a:sym typeface="Calibri"/>
              </a:rPr>
              <a:t>P4.3</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"I prefer another way of sharing like Google Drive or something like that, where I'll upload it on my convenience and the receiver will download it on their  convenience, so it's a more flexible way to exchange files rather than just sending it on WhatsApp." </a:t>
            </a:r>
            <a:r>
              <a:rPr lang="en" sz="1300">
                <a:solidFill>
                  <a:schemeClr val="dk1"/>
                </a:solidFill>
                <a:highlight>
                  <a:srgbClr val="FFFFFF"/>
                </a:highlight>
                <a:latin typeface="Calibri"/>
                <a:ea typeface="Calibri"/>
                <a:cs typeface="Calibri"/>
                <a:sym typeface="Calibri"/>
              </a:rPr>
              <a:t>-</a:t>
            </a:r>
            <a:r>
              <a:rPr i="1" lang="en" sz="1300">
                <a:solidFill>
                  <a:schemeClr val="dk1"/>
                </a:solidFill>
                <a:highlight>
                  <a:srgbClr val="FFFFFF"/>
                </a:highlight>
                <a:latin typeface="Calibri"/>
                <a:ea typeface="Calibri"/>
                <a:cs typeface="Calibri"/>
                <a:sym typeface="Calibri"/>
              </a:rPr>
              <a:t>P4.4</a:t>
            </a:r>
            <a:endParaRPr sz="1300">
              <a:solidFill>
                <a:schemeClr val="dk1"/>
              </a:solidFill>
              <a:latin typeface="Calibri"/>
              <a:ea typeface="Calibri"/>
              <a:cs typeface="Calibri"/>
              <a:sym typeface="Calibri"/>
            </a:endParaRPr>
          </a:p>
        </p:txBody>
      </p:sp>
      <p:sp>
        <p:nvSpPr>
          <p:cNvPr id="613" name="Google Shape;613;p85"/>
          <p:cNvSpPr txBox="1"/>
          <p:nvPr/>
        </p:nvSpPr>
        <p:spPr>
          <a:xfrm>
            <a:off x="381200" y="178200"/>
            <a:ext cx="3414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Raleway Black"/>
                <a:ea typeface="Raleway Black"/>
                <a:cs typeface="Raleway Black"/>
                <a:sym typeface="Raleway Black"/>
              </a:rPr>
              <a:t>Large files sharing</a:t>
            </a:r>
            <a:endParaRPr sz="1300"/>
          </a:p>
        </p:txBody>
      </p:sp>
      <p:pic>
        <p:nvPicPr>
          <p:cNvPr id="614" name="Google Shape;614;p85" title="Chart"/>
          <p:cNvPicPr preferRelativeResize="0"/>
          <p:nvPr/>
        </p:nvPicPr>
        <p:blipFill>
          <a:blip r:embed="rId3">
            <a:alphaModFix/>
          </a:blip>
          <a:stretch>
            <a:fillRect/>
          </a:stretch>
        </p:blipFill>
        <p:spPr>
          <a:xfrm>
            <a:off x="152400" y="869400"/>
            <a:ext cx="5125248" cy="31691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86"/>
          <p:cNvPicPr preferRelativeResize="0"/>
          <p:nvPr/>
        </p:nvPicPr>
        <p:blipFill>
          <a:blip r:embed="rId3">
            <a:alphaModFix/>
          </a:blip>
          <a:stretch>
            <a:fillRect/>
          </a:stretch>
        </p:blipFill>
        <p:spPr>
          <a:xfrm>
            <a:off x="152400" y="152400"/>
            <a:ext cx="7871053"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7"/>
          <p:cNvSpPr txBox="1"/>
          <p:nvPr/>
        </p:nvSpPr>
        <p:spPr>
          <a:xfrm>
            <a:off x="0" y="0"/>
            <a:ext cx="300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 will go to my google drive/cloud to see if it has stored some photo/video that I need to access and I have missed that. I will go back to my phone’s google storage to check that."</a:t>
            </a:r>
            <a:endParaRPr sz="1300">
              <a:solidFill>
                <a:schemeClr val="dk1"/>
              </a:solidFill>
              <a:latin typeface="Calibri"/>
              <a:ea typeface="Calibri"/>
              <a:cs typeface="Calibri"/>
              <a:sym typeface="Calibri"/>
            </a:endParaRPr>
          </a:p>
        </p:txBody>
      </p:sp>
      <p:sp>
        <p:nvSpPr>
          <p:cNvPr id="625" name="Google Shape;625;p87"/>
          <p:cNvSpPr txBox="1"/>
          <p:nvPr/>
        </p:nvSpPr>
        <p:spPr>
          <a:xfrm>
            <a:off x="5454575" y="36342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latin typeface="Calibri"/>
                <a:ea typeface="Calibri"/>
                <a:cs typeface="Calibri"/>
                <a:sym typeface="Calibri"/>
              </a:rPr>
              <a:t>“</a:t>
            </a:r>
            <a:r>
              <a:rPr lang="en" sz="1300">
                <a:solidFill>
                  <a:schemeClr val="dk1"/>
                </a:solidFill>
                <a:highlight>
                  <a:srgbClr val="FFFFFF"/>
                </a:highlight>
                <a:latin typeface="Calibri"/>
                <a:ea typeface="Calibri"/>
                <a:cs typeface="Calibri"/>
                <a:sym typeface="Calibri"/>
              </a:rPr>
              <a:t>I go back and see the shared files with my friends or family on WhatsApp” </a:t>
            </a:r>
            <a:endParaRPr sz="1300">
              <a:latin typeface="Calibri"/>
              <a:ea typeface="Calibri"/>
              <a:cs typeface="Calibri"/>
              <a:sym typeface="Calibri"/>
            </a:endParaRPr>
          </a:p>
        </p:txBody>
      </p:sp>
      <p:sp>
        <p:nvSpPr>
          <p:cNvPr id="626" name="Google Shape;626;p87"/>
          <p:cNvSpPr txBox="1"/>
          <p:nvPr/>
        </p:nvSpPr>
        <p:spPr>
          <a:xfrm>
            <a:off x="5213925" y="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“Sometimes when i need it and i don't have the picture i just</a:t>
            </a:r>
            <a:r>
              <a:rPr lang="en" sz="1300">
                <a:solidFill>
                  <a:schemeClr val="dk1"/>
                </a:solidFill>
                <a:latin typeface="Calibri"/>
                <a:ea typeface="Calibri"/>
                <a:cs typeface="Calibri"/>
                <a:sym typeface="Calibri"/>
              </a:rPr>
              <a:t> go back to WhatsApp</a:t>
            </a:r>
            <a:r>
              <a:rPr lang="en" sz="1300">
                <a:solidFill>
                  <a:schemeClr val="dk1"/>
                </a:solidFill>
                <a:latin typeface="Calibri"/>
                <a:ea typeface="Calibri"/>
                <a:cs typeface="Calibri"/>
                <a:sym typeface="Calibri"/>
              </a:rPr>
              <a:t> check there only and send it again so like my official documents like aadhar card if I had to send it to someone i'll go and take it from there. </a:t>
            </a:r>
            <a:endParaRPr sz="1300">
              <a:solidFill>
                <a:schemeClr val="dk1"/>
              </a:solidFill>
              <a:latin typeface="Calibri"/>
              <a:ea typeface="Calibri"/>
              <a:cs typeface="Calibri"/>
              <a:sym typeface="Calibri"/>
            </a:endParaRPr>
          </a:p>
        </p:txBody>
      </p:sp>
      <p:sp>
        <p:nvSpPr>
          <p:cNvPr id="627" name="Google Shape;627;p87"/>
          <p:cNvSpPr txBox="1"/>
          <p:nvPr/>
        </p:nvSpPr>
        <p:spPr>
          <a:xfrm>
            <a:off x="152650" y="3634275"/>
            <a:ext cx="300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40C28"/>
                </a:solidFill>
                <a:latin typeface="Calibri"/>
                <a:ea typeface="Calibri"/>
                <a:cs typeface="Calibri"/>
                <a:sym typeface="Calibri"/>
              </a:rPr>
              <a:t>"I had one such case. In the case of sharing the photo in that case and while I was sharing it on Google Drive I had to cross check whether the video file that I intended to send was sent or not."</a:t>
            </a:r>
            <a:endParaRPr sz="1300">
              <a:solidFill>
                <a:srgbClr val="040C28"/>
              </a:solidFill>
              <a:latin typeface="Calibri"/>
              <a:ea typeface="Calibri"/>
              <a:cs typeface="Calibri"/>
              <a:sym typeface="Calibri"/>
            </a:endParaRPr>
          </a:p>
        </p:txBody>
      </p:sp>
      <p:sp>
        <p:nvSpPr>
          <p:cNvPr id="628" name="Google Shape;628;p87"/>
          <p:cNvSpPr txBox="1"/>
          <p:nvPr/>
        </p:nvSpPr>
        <p:spPr>
          <a:xfrm>
            <a:off x="2618700" y="20732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DM Sans"/>
                <a:ea typeface="DM Sans"/>
                <a:cs typeface="DM Sans"/>
                <a:sym typeface="DM Sans"/>
              </a:rPr>
              <a:t>History</a:t>
            </a:r>
            <a:endParaRPr b="1" sz="3600">
              <a:solidFill>
                <a:schemeClr val="dk1"/>
              </a:solidFill>
              <a:latin typeface="DM Sans"/>
              <a:ea typeface="DM Sans"/>
              <a:cs typeface="DM Sans"/>
              <a:sym typeface="DM Sans"/>
            </a:endParaRPr>
          </a:p>
        </p:txBody>
      </p:sp>
      <p:cxnSp>
        <p:nvCxnSpPr>
          <p:cNvPr id="629" name="Google Shape;629;p87"/>
          <p:cNvCxnSpPr>
            <a:stCxn id="628" idx="0"/>
            <a:endCxn id="624" idx="2"/>
          </p:cNvCxnSpPr>
          <p:nvPr/>
        </p:nvCxnSpPr>
        <p:spPr>
          <a:xfrm rot="10800000">
            <a:off x="1500000" y="1185275"/>
            <a:ext cx="2618700" cy="888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87"/>
          <p:cNvCxnSpPr>
            <a:stCxn id="628" idx="0"/>
          </p:cNvCxnSpPr>
          <p:nvPr/>
        </p:nvCxnSpPr>
        <p:spPr>
          <a:xfrm flipH="1" rot="10800000">
            <a:off x="4118700" y="1536575"/>
            <a:ext cx="1616400" cy="5367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87"/>
          <p:cNvCxnSpPr>
            <a:stCxn id="628" idx="2"/>
            <a:endCxn id="627" idx="0"/>
          </p:cNvCxnSpPr>
          <p:nvPr/>
        </p:nvCxnSpPr>
        <p:spPr>
          <a:xfrm flipH="1">
            <a:off x="1652700" y="2812175"/>
            <a:ext cx="2466000" cy="8220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87"/>
          <p:cNvCxnSpPr>
            <a:stCxn id="628" idx="2"/>
            <a:endCxn id="625" idx="0"/>
          </p:cNvCxnSpPr>
          <p:nvPr/>
        </p:nvCxnSpPr>
        <p:spPr>
          <a:xfrm>
            <a:off x="4118700" y="2812175"/>
            <a:ext cx="2835900" cy="8220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87"/>
          <p:cNvSpPr/>
          <p:nvPr/>
        </p:nvSpPr>
        <p:spPr>
          <a:xfrm>
            <a:off x="776975" y="1679350"/>
            <a:ext cx="800700" cy="493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P4.2</a:t>
            </a:r>
            <a:endParaRPr>
              <a:latin typeface="Calibri"/>
              <a:ea typeface="Calibri"/>
              <a:cs typeface="Calibri"/>
              <a:sym typeface="Calibri"/>
            </a:endParaRPr>
          </a:p>
        </p:txBody>
      </p:sp>
      <p:sp>
        <p:nvSpPr>
          <p:cNvPr id="634" name="Google Shape;634;p87"/>
          <p:cNvSpPr/>
          <p:nvPr/>
        </p:nvSpPr>
        <p:spPr>
          <a:xfrm>
            <a:off x="776975" y="2893250"/>
            <a:ext cx="800700" cy="493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P4.4</a:t>
            </a:r>
            <a:endParaRPr>
              <a:latin typeface="Calibri"/>
              <a:ea typeface="Calibri"/>
              <a:cs typeface="Calibri"/>
              <a:sym typeface="Calibri"/>
            </a:endParaRPr>
          </a:p>
        </p:txBody>
      </p:sp>
      <p:sp>
        <p:nvSpPr>
          <p:cNvPr id="635" name="Google Shape;635;p87"/>
          <p:cNvSpPr/>
          <p:nvPr/>
        </p:nvSpPr>
        <p:spPr>
          <a:xfrm>
            <a:off x="6356450" y="1679350"/>
            <a:ext cx="800700" cy="493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P4.3</a:t>
            </a:r>
            <a:endParaRPr>
              <a:latin typeface="Calibri"/>
              <a:ea typeface="Calibri"/>
              <a:cs typeface="Calibri"/>
              <a:sym typeface="Calibri"/>
            </a:endParaRPr>
          </a:p>
        </p:txBody>
      </p:sp>
      <p:sp>
        <p:nvSpPr>
          <p:cNvPr id="636" name="Google Shape;636;p87"/>
          <p:cNvSpPr/>
          <p:nvPr/>
        </p:nvSpPr>
        <p:spPr>
          <a:xfrm>
            <a:off x="6436350" y="2893250"/>
            <a:ext cx="800700" cy="493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P2.4</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8"/>
          <p:cNvSpPr txBox="1"/>
          <p:nvPr>
            <p:ph idx="4294967295" type="title"/>
          </p:nvPr>
        </p:nvSpPr>
        <p:spPr>
          <a:xfrm>
            <a:off x="1991600" y="267500"/>
            <a:ext cx="4455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a:t>
            </a:r>
            <a:endParaRPr/>
          </a:p>
        </p:txBody>
      </p:sp>
      <p:pic>
        <p:nvPicPr>
          <p:cNvPr id="642" name="Google Shape;642;p88" title="Chart"/>
          <p:cNvPicPr preferRelativeResize="0"/>
          <p:nvPr/>
        </p:nvPicPr>
        <p:blipFill rotWithShape="1">
          <a:blip r:embed="rId3">
            <a:alphaModFix/>
          </a:blip>
          <a:srcRect b="10080" l="0" r="0" t="0"/>
          <a:stretch/>
        </p:blipFill>
        <p:spPr>
          <a:xfrm>
            <a:off x="680725" y="986750"/>
            <a:ext cx="4736376" cy="3581825"/>
          </a:xfrm>
          <a:prstGeom prst="rect">
            <a:avLst/>
          </a:prstGeom>
          <a:noFill/>
          <a:ln>
            <a:noFill/>
          </a:ln>
        </p:spPr>
      </p:pic>
      <p:sp>
        <p:nvSpPr>
          <p:cNvPr id="643" name="Google Shape;643;p88"/>
          <p:cNvSpPr txBox="1"/>
          <p:nvPr/>
        </p:nvSpPr>
        <p:spPr>
          <a:xfrm>
            <a:off x="5540200" y="889175"/>
            <a:ext cx="3433500" cy="3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Most of the participants did not do anything about file security because most of them did not have concern regarding it .</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chemeClr val="dk1"/>
              </a:solidFill>
              <a:latin typeface="Nunito"/>
              <a:ea typeface="Nunito"/>
              <a:cs typeface="Nunito"/>
              <a:sym typeface="Nunito"/>
            </a:endParaRPr>
          </a:p>
          <a:p>
            <a:pPr indent="0" lvl="0" marL="0" rtl="0" algn="l">
              <a:spcBef>
                <a:spcPts val="0"/>
              </a:spcBef>
              <a:spcAft>
                <a:spcPts val="0"/>
              </a:spcAft>
              <a:buNone/>
            </a:pPr>
            <a:r>
              <a:rPr i="1" lang="en" sz="2000">
                <a:solidFill>
                  <a:schemeClr val="dk1"/>
                </a:solidFill>
                <a:highlight>
                  <a:schemeClr val="accent4"/>
                </a:highlight>
              </a:rPr>
              <a:t>"I don't have any concern with respect to security."- P2.1</a:t>
            </a:r>
            <a:endParaRPr i="1" sz="2000">
              <a:solidFill>
                <a:schemeClr val="dk1"/>
              </a:solidFill>
              <a:highlight>
                <a:schemeClr val="accent4"/>
              </a:highlight>
            </a:endParaRPr>
          </a:p>
          <a:p>
            <a:pPr indent="0" lvl="0" marL="0" rtl="0" algn="l">
              <a:spcBef>
                <a:spcPts val="0"/>
              </a:spcBef>
              <a:spcAft>
                <a:spcPts val="0"/>
              </a:spcAft>
              <a:buNone/>
            </a:pPr>
            <a:r>
              <a:t/>
            </a:r>
            <a:endParaRPr i="1" sz="2000">
              <a:solidFill>
                <a:schemeClr val="dk1"/>
              </a:solidFill>
              <a:highlight>
                <a:schemeClr val="accent4"/>
              </a:highlight>
            </a:endParaRPr>
          </a:p>
          <a:p>
            <a:pPr indent="0" lvl="0" marL="0" rtl="0" algn="l">
              <a:spcBef>
                <a:spcPts val="0"/>
              </a:spcBef>
              <a:spcAft>
                <a:spcPts val="0"/>
              </a:spcAft>
              <a:buNone/>
            </a:pPr>
            <a:r>
              <a:t/>
            </a:r>
            <a:endParaRPr i="1" sz="2000">
              <a:solidFill>
                <a:schemeClr val="dk1"/>
              </a:solidFill>
              <a:highlight>
                <a:schemeClr val="accent4"/>
              </a:highlight>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1" title="Chart"/>
          <p:cNvPicPr preferRelativeResize="0"/>
          <p:nvPr/>
        </p:nvPicPr>
        <p:blipFill>
          <a:blip r:embed="rId3">
            <a:alphaModFix/>
          </a:blip>
          <a:stretch>
            <a:fillRect/>
          </a:stretch>
        </p:blipFill>
        <p:spPr>
          <a:xfrm>
            <a:off x="152400" y="467025"/>
            <a:ext cx="4685574" cy="2897247"/>
          </a:xfrm>
          <a:prstGeom prst="rect">
            <a:avLst/>
          </a:prstGeom>
          <a:noFill/>
          <a:ln>
            <a:noFill/>
          </a:ln>
        </p:spPr>
      </p:pic>
      <p:pic>
        <p:nvPicPr>
          <p:cNvPr id="492" name="Google Shape;492;p71" title="Chart"/>
          <p:cNvPicPr preferRelativeResize="0"/>
          <p:nvPr/>
        </p:nvPicPr>
        <p:blipFill>
          <a:blip r:embed="rId4">
            <a:alphaModFix/>
          </a:blip>
          <a:stretch>
            <a:fillRect/>
          </a:stretch>
        </p:blipFill>
        <p:spPr>
          <a:xfrm>
            <a:off x="4776775" y="2253200"/>
            <a:ext cx="4222575" cy="2610976"/>
          </a:xfrm>
          <a:prstGeom prst="rect">
            <a:avLst/>
          </a:prstGeom>
          <a:noFill/>
          <a:ln>
            <a:noFill/>
          </a:ln>
        </p:spPr>
      </p:pic>
      <p:sp>
        <p:nvSpPr>
          <p:cNvPr id="493" name="Google Shape;493;p71"/>
          <p:cNvSpPr txBox="1"/>
          <p:nvPr/>
        </p:nvSpPr>
        <p:spPr>
          <a:xfrm>
            <a:off x="396700" y="109425"/>
            <a:ext cx="75786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Nunito"/>
                <a:ea typeface="Nunito"/>
                <a:cs typeface="Nunito"/>
                <a:sym typeface="Nunito"/>
              </a:rPr>
              <a:t>Total interviews taken -Senders+Receivers-9+7=16</a:t>
            </a:r>
            <a:endParaRPr>
              <a:solidFill>
                <a:schemeClr val="dk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9"/>
          <p:cNvSpPr txBox="1"/>
          <p:nvPr/>
        </p:nvSpPr>
        <p:spPr>
          <a:xfrm>
            <a:off x="210725" y="485325"/>
            <a:ext cx="3501600" cy="4479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2100">
                <a:solidFill>
                  <a:schemeClr val="dk1"/>
                </a:solidFill>
              </a:rPr>
              <a:t>"</a:t>
            </a:r>
            <a:r>
              <a:rPr i="1" lang="en" sz="2000">
                <a:solidFill>
                  <a:schemeClr val="dk1"/>
                </a:solidFill>
              </a:rPr>
              <a:t>If we have to keep something safely in the phone I make a different folder and keep it inside file.</a:t>
            </a:r>
            <a:endParaRPr i="1" sz="2000">
              <a:solidFill>
                <a:schemeClr val="dk1"/>
              </a:solidFill>
            </a:endParaRPr>
          </a:p>
          <a:p>
            <a:pPr indent="0" lvl="0" marL="0" rtl="0" algn="l">
              <a:spcBef>
                <a:spcPts val="0"/>
              </a:spcBef>
              <a:spcAft>
                <a:spcPts val="0"/>
              </a:spcAft>
              <a:buNone/>
            </a:pPr>
            <a:r>
              <a:rPr i="1" lang="en" sz="2000">
                <a:solidFill>
                  <a:schemeClr val="dk1"/>
                </a:solidFill>
              </a:rPr>
              <a:t>"</a:t>
            </a:r>
            <a:r>
              <a:rPr i="1" lang="en" sz="2000">
                <a:solidFill>
                  <a:schemeClr val="dk1"/>
                </a:solidFill>
                <a:highlight>
                  <a:srgbClr val="FFFFFF"/>
                </a:highlight>
              </a:rPr>
              <a:t>- P4.1</a:t>
            </a:r>
            <a:endParaRPr i="1" sz="2000">
              <a:solidFill>
                <a:schemeClr val="dk1"/>
              </a:solidFill>
              <a:highlight>
                <a:srgbClr val="FFFFFF"/>
              </a:highlight>
            </a:endParaRPr>
          </a:p>
          <a:p>
            <a:pPr indent="0" lvl="0" marL="0" rtl="0" algn="l">
              <a:spcBef>
                <a:spcPts val="0"/>
              </a:spcBef>
              <a:spcAft>
                <a:spcPts val="0"/>
              </a:spcAft>
              <a:buNone/>
            </a:pPr>
            <a:r>
              <a:t/>
            </a:r>
            <a:endParaRPr i="1" sz="2000">
              <a:solidFill>
                <a:schemeClr val="dk1"/>
              </a:solidFill>
              <a:highlight>
                <a:srgbClr val="FFFFFF"/>
              </a:highlight>
            </a:endParaRPr>
          </a:p>
          <a:p>
            <a:pPr indent="0" lvl="0" marL="0" rtl="0" algn="l">
              <a:spcBef>
                <a:spcPts val="0"/>
              </a:spcBef>
              <a:spcAft>
                <a:spcPts val="0"/>
              </a:spcAft>
              <a:buNone/>
            </a:pPr>
            <a:r>
              <a:rPr i="1" lang="en" sz="1900">
                <a:solidFill>
                  <a:schemeClr val="dk1"/>
                </a:solidFill>
              </a:rPr>
              <a:t>"If I have to send something like a bank detail file, I will definitely do it as a Password protected file"</a:t>
            </a:r>
            <a:r>
              <a:rPr i="1" lang="en" sz="1900">
                <a:solidFill>
                  <a:schemeClr val="dk1"/>
                </a:solidFill>
                <a:highlight>
                  <a:schemeClr val="accent4"/>
                </a:highlight>
              </a:rPr>
              <a:t> P4.4</a:t>
            </a:r>
            <a:endParaRPr i="1" sz="1900">
              <a:solidFill>
                <a:schemeClr val="dk1"/>
              </a:solidFill>
              <a:highlight>
                <a:schemeClr val="accent4"/>
              </a:highlight>
            </a:endParaRPr>
          </a:p>
          <a:p>
            <a:pPr indent="0" lvl="0" marL="0" rtl="0" algn="l">
              <a:spcBef>
                <a:spcPts val="0"/>
              </a:spcBef>
              <a:spcAft>
                <a:spcPts val="0"/>
              </a:spcAft>
              <a:buNone/>
            </a:pPr>
            <a:r>
              <a:t/>
            </a:r>
            <a:endParaRPr i="1" sz="2000">
              <a:solidFill>
                <a:schemeClr val="dk1"/>
              </a:solidFill>
              <a:highlight>
                <a:srgbClr val="FFFFFF"/>
              </a:highlight>
            </a:endParaRPr>
          </a:p>
          <a:p>
            <a:pPr indent="0" lvl="0" marL="0" rtl="0" algn="l">
              <a:spcBef>
                <a:spcPts val="0"/>
              </a:spcBef>
              <a:spcAft>
                <a:spcPts val="0"/>
              </a:spcAft>
              <a:buNone/>
            </a:pPr>
            <a:r>
              <a:t/>
            </a:r>
            <a:endParaRPr i="1" sz="2000">
              <a:solidFill>
                <a:schemeClr val="dk1"/>
              </a:solidFill>
              <a:highlight>
                <a:srgbClr val="FFFFFF"/>
              </a:highlight>
            </a:endParaRPr>
          </a:p>
          <a:p>
            <a:pPr indent="0" lvl="0" marL="0" rtl="0" algn="l">
              <a:spcBef>
                <a:spcPts val="0"/>
              </a:spcBef>
              <a:spcAft>
                <a:spcPts val="0"/>
              </a:spcAft>
              <a:buNone/>
            </a:pPr>
            <a:r>
              <a:t/>
            </a:r>
            <a:endParaRPr i="1" sz="2000">
              <a:solidFill>
                <a:schemeClr val="dk1"/>
              </a:solidFill>
              <a:latin typeface="Calibri"/>
              <a:ea typeface="Calibri"/>
              <a:cs typeface="Calibri"/>
              <a:sym typeface="Calibri"/>
            </a:endParaRPr>
          </a:p>
          <a:p>
            <a:pPr indent="0" lvl="0" marL="0" rtl="0" algn="l">
              <a:spcBef>
                <a:spcPts val="0"/>
              </a:spcBef>
              <a:spcAft>
                <a:spcPts val="0"/>
              </a:spcAft>
              <a:buNone/>
            </a:pPr>
            <a:r>
              <a:t/>
            </a:r>
            <a:endParaRPr i="1" sz="1100">
              <a:solidFill>
                <a:schemeClr val="dk1"/>
              </a:solidFill>
              <a:latin typeface="Calibri"/>
              <a:ea typeface="Calibri"/>
              <a:cs typeface="Calibri"/>
              <a:sym typeface="Calibri"/>
            </a:endParaRPr>
          </a:p>
          <a:p>
            <a:pPr indent="0" lvl="0" marL="0" rtl="0" algn="l">
              <a:spcBef>
                <a:spcPts val="0"/>
              </a:spcBef>
              <a:spcAft>
                <a:spcPts val="0"/>
              </a:spcAft>
              <a:buNone/>
            </a:pPr>
            <a:r>
              <a:t/>
            </a:r>
            <a:endParaRPr i="1" sz="1100">
              <a:solidFill>
                <a:schemeClr val="dk1"/>
              </a:solidFill>
              <a:latin typeface="Calibri"/>
              <a:ea typeface="Calibri"/>
              <a:cs typeface="Calibri"/>
              <a:sym typeface="Calibri"/>
            </a:endParaRPr>
          </a:p>
        </p:txBody>
      </p:sp>
      <p:pic>
        <p:nvPicPr>
          <p:cNvPr id="649" name="Google Shape;649;p89" title="Chart"/>
          <p:cNvPicPr preferRelativeResize="0"/>
          <p:nvPr/>
        </p:nvPicPr>
        <p:blipFill>
          <a:blip r:embed="rId3">
            <a:alphaModFix/>
          </a:blip>
          <a:stretch>
            <a:fillRect/>
          </a:stretch>
        </p:blipFill>
        <p:spPr>
          <a:xfrm>
            <a:off x="3712325" y="485325"/>
            <a:ext cx="5371650" cy="3444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0"/>
          <p:cNvSpPr txBox="1"/>
          <p:nvPr/>
        </p:nvSpPr>
        <p:spPr>
          <a:xfrm>
            <a:off x="1080675" y="642950"/>
            <a:ext cx="7770000" cy="31401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chemeClr val="dk1"/>
                </a:solidFill>
                <a:highlight>
                  <a:srgbClr val="FFFFFF"/>
                </a:highlight>
              </a:rPr>
              <a:t>"I sent really important documents through WhatsApp. And if it things like Aadhaar Card, I call and verify if receiver has received it. Also, I don't share important documents with unknown people."-P2.4  </a:t>
            </a:r>
            <a:endParaRPr i="1" sz="1900">
              <a:solidFill>
                <a:schemeClr val="dk1"/>
              </a:solidFill>
              <a:highlight>
                <a:srgbClr val="FFFFFF"/>
              </a:highlight>
            </a:endParaRPr>
          </a:p>
          <a:p>
            <a:pPr indent="0" lvl="0" marL="0" rtl="0" algn="l">
              <a:spcBef>
                <a:spcPts val="0"/>
              </a:spcBef>
              <a:spcAft>
                <a:spcPts val="0"/>
              </a:spcAft>
              <a:buNone/>
            </a:pPr>
            <a:r>
              <a:rPr i="1" lang="en" sz="2000">
                <a:solidFill>
                  <a:schemeClr val="dk1"/>
                </a:solidFill>
                <a:highlight>
                  <a:srgbClr val="FFFFFF"/>
                </a:highlight>
              </a:rPr>
              <a:t>"It's just phone password in terms of security to count on."</a:t>
            </a:r>
            <a:endParaRPr i="1" sz="2000">
              <a:solidFill>
                <a:schemeClr val="dk1"/>
              </a:solidFill>
              <a:highlight>
                <a:srgbClr val="FFFFFF"/>
              </a:highlight>
            </a:endParaRPr>
          </a:p>
          <a:p>
            <a:pPr indent="0" lvl="0" marL="0" rtl="0" algn="l">
              <a:spcBef>
                <a:spcPts val="0"/>
              </a:spcBef>
              <a:spcAft>
                <a:spcPts val="0"/>
              </a:spcAft>
              <a:buNone/>
            </a:pPr>
            <a:r>
              <a:t/>
            </a:r>
            <a:endParaRPr i="1" sz="2000">
              <a:solidFill>
                <a:schemeClr val="dk1"/>
              </a:solidFill>
              <a:highlight>
                <a:srgbClr val="FFFFFF"/>
              </a:highlight>
            </a:endParaRPr>
          </a:p>
          <a:p>
            <a:pPr indent="0" lvl="0" marL="0" rtl="0" algn="l">
              <a:spcBef>
                <a:spcPts val="0"/>
              </a:spcBef>
              <a:spcAft>
                <a:spcPts val="0"/>
              </a:spcAft>
              <a:buNone/>
            </a:pPr>
            <a:r>
              <a:rPr i="1" lang="en" sz="1900">
                <a:solidFill>
                  <a:schemeClr val="dk1"/>
                </a:solidFill>
                <a:highlight>
                  <a:srgbClr val="FFFFFF"/>
                </a:highlight>
              </a:rPr>
              <a:t>"Like, yeah, in tech, I mean, there's something like vault, right, to secure your applications. So in, if in our app, there's a vault section, wherever I drag and drop a file to that vault, that vault cannot be opened without my explicit password which I have set for, set for that vault. "-P2.3</a:t>
            </a:r>
            <a:endParaRPr i="1" sz="2900">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1" title="Chart"/>
          <p:cNvPicPr preferRelativeResize="0"/>
          <p:nvPr/>
        </p:nvPicPr>
        <p:blipFill>
          <a:blip r:embed="rId3">
            <a:alphaModFix/>
          </a:blip>
          <a:stretch>
            <a:fillRect/>
          </a:stretch>
        </p:blipFill>
        <p:spPr>
          <a:xfrm>
            <a:off x="152400" y="152400"/>
            <a:ext cx="5770824" cy="3814650"/>
          </a:xfrm>
          <a:prstGeom prst="rect">
            <a:avLst/>
          </a:prstGeom>
          <a:noFill/>
          <a:ln>
            <a:noFill/>
          </a:ln>
        </p:spPr>
      </p:pic>
      <p:sp>
        <p:nvSpPr>
          <p:cNvPr id="660" name="Google Shape;660;p91"/>
          <p:cNvSpPr txBox="1"/>
          <p:nvPr/>
        </p:nvSpPr>
        <p:spPr>
          <a:xfrm>
            <a:off x="6101075" y="560850"/>
            <a:ext cx="2845200" cy="3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800"/>
              </a:spcAft>
              <a:buClr>
                <a:schemeClr val="dk1"/>
              </a:buClr>
              <a:buSzPts val="1100"/>
              <a:buFont typeface="Arial"/>
              <a:buNone/>
            </a:pPr>
            <a:r>
              <a:rPr i="1" lang="en">
                <a:solidFill>
                  <a:schemeClr val="dk1"/>
                </a:solidFill>
              </a:rPr>
              <a:t> </a:t>
            </a:r>
            <a:r>
              <a:rPr i="1" lang="en" sz="1800">
                <a:solidFill>
                  <a:schemeClr val="dk1"/>
                </a:solidFill>
              </a:rPr>
              <a:t>“Yeah, One Time View files I often have used many times. For privacy reasons, one. Secondly, if you don't want that person to see that many times and laugh about it, I'll just send it once. “P2.6</a:t>
            </a:r>
            <a:endParaRPr i="1"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2"/>
          <p:cNvSpPr txBox="1"/>
          <p:nvPr/>
        </p:nvSpPr>
        <p:spPr>
          <a:xfrm>
            <a:off x="1108050" y="1108050"/>
            <a:ext cx="7206900" cy="31023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i="1" lang="en" sz="1900">
                <a:solidFill>
                  <a:schemeClr val="dk1"/>
                </a:solidFill>
                <a:highlight>
                  <a:srgbClr val="FFFFFF"/>
                </a:highlight>
              </a:rPr>
              <a:t>"I don't know anything with respect to privacy."-P2.1</a:t>
            </a:r>
            <a:endParaRPr i="1" sz="1900">
              <a:solidFill>
                <a:schemeClr val="dk1"/>
              </a:solidFill>
              <a:highlight>
                <a:srgbClr val="FFFFFF"/>
              </a:highlight>
            </a:endParaRPr>
          </a:p>
          <a:p>
            <a:pPr indent="0" lvl="0" marL="0" rtl="0" algn="l">
              <a:lnSpc>
                <a:spcPct val="115000"/>
              </a:lnSpc>
              <a:spcBef>
                <a:spcPts val="1200"/>
              </a:spcBef>
              <a:spcAft>
                <a:spcPts val="0"/>
              </a:spcAft>
              <a:buNone/>
            </a:pPr>
            <a:r>
              <a:rPr i="1" lang="en" sz="1900">
                <a:solidFill>
                  <a:schemeClr val="dk1"/>
                </a:solidFill>
                <a:highlight>
                  <a:srgbClr val="FFFFFF"/>
                </a:highlight>
              </a:rPr>
              <a:t>"If I have to send something, some location or something  to a delivery executive, automatically he gets my number."-P2.3</a:t>
            </a:r>
            <a:endParaRPr sz="1900">
              <a:solidFill>
                <a:srgbClr val="FF00FF"/>
              </a:solidFill>
              <a:highlight>
                <a:srgbClr val="FFFFFF"/>
              </a:highlight>
            </a:endParaRPr>
          </a:p>
          <a:p>
            <a:pPr indent="0" lvl="0" marL="0" rtl="0" algn="l">
              <a:spcBef>
                <a:spcPts val="0"/>
              </a:spcBef>
              <a:spcAft>
                <a:spcPts val="0"/>
              </a:spcAft>
              <a:buNone/>
            </a:pPr>
            <a:r>
              <a:t/>
            </a:r>
            <a:endParaRPr i="1" sz="1900">
              <a:solidFill>
                <a:srgbClr val="FF00FF"/>
              </a:solidFill>
              <a:highlight>
                <a:srgbClr val="FFFFFF"/>
              </a:highlight>
            </a:endParaRPr>
          </a:p>
          <a:p>
            <a:pPr indent="0" lvl="0" marL="0" rtl="0" algn="l">
              <a:spcBef>
                <a:spcPts val="0"/>
              </a:spcBef>
              <a:spcAft>
                <a:spcPts val="0"/>
              </a:spcAft>
              <a:buNone/>
            </a:pPr>
            <a:r>
              <a:rPr i="1" lang="en" sz="1900">
                <a:solidFill>
                  <a:schemeClr val="dk1"/>
                </a:solidFill>
              </a:rPr>
              <a:t>"If I have to share a file with someone I don't know, I will use Xender"  P2.2</a:t>
            </a:r>
            <a:endParaRPr i="1" sz="1900">
              <a:solidFill>
                <a:schemeClr val="dk1"/>
              </a:solidFill>
            </a:endParaRPr>
          </a:p>
          <a:p>
            <a:pPr indent="0" lvl="0" marL="0" rtl="0" algn="l">
              <a:spcBef>
                <a:spcPts val="0"/>
              </a:spcBef>
              <a:spcAft>
                <a:spcPts val="0"/>
              </a:spcAft>
              <a:buNone/>
            </a:pPr>
            <a:r>
              <a:t/>
            </a:r>
            <a:endParaRPr i="1" sz="1900">
              <a:solidFill>
                <a:schemeClr val="dk1"/>
              </a:solidFill>
            </a:endParaRPr>
          </a:p>
          <a:p>
            <a:pPr indent="0" lvl="0" marL="0" rtl="0" algn="l">
              <a:spcBef>
                <a:spcPts val="0"/>
              </a:spcBef>
              <a:spcAft>
                <a:spcPts val="0"/>
              </a:spcAft>
              <a:buClr>
                <a:schemeClr val="dk1"/>
              </a:buClr>
              <a:buSzPts val="1100"/>
              <a:buFont typeface="Arial"/>
              <a:buNone/>
            </a:pPr>
            <a:r>
              <a:rPr i="1" lang="en" sz="1900">
                <a:solidFill>
                  <a:schemeClr val="dk1"/>
                </a:solidFill>
              </a:rPr>
              <a:t>"Sometimes I use View Once for images and videos on WhatsApp. It is also convenient and saves space for both"- P4.4</a:t>
            </a:r>
            <a:endParaRPr i="1" sz="1700">
              <a:solidFill>
                <a:schemeClr val="dk1"/>
              </a:solidFill>
              <a:highlight>
                <a:srgbClr val="FFFFFF"/>
              </a:highlight>
            </a:endParaRPr>
          </a:p>
        </p:txBody>
      </p:sp>
      <p:sp>
        <p:nvSpPr>
          <p:cNvPr id="666" name="Google Shape;666;p92"/>
          <p:cNvSpPr txBox="1"/>
          <p:nvPr>
            <p:ph idx="4294967295" type="title"/>
          </p:nvPr>
        </p:nvSpPr>
        <p:spPr>
          <a:xfrm>
            <a:off x="3767250" y="173875"/>
            <a:ext cx="1609500" cy="75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Privacy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3"/>
          <p:cNvSpPr txBox="1"/>
          <p:nvPr/>
        </p:nvSpPr>
        <p:spPr>
          <a:xfrm>
            <a:off x="683975" y="629250"/>
            <a:ext cx="7838400" cy="3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1"/>
                </a:solidFill>
                <a:highlight>
                  <a:srgbClr val="FFFFFF"/>
                </a:highlight>
              </a:rPr>
              <a:t>"I don't want to share my personal mobile number with that guy who is sitting in the shop. So I do have, </a:t>
            </a:r>
            <a:r>
              <a:rPr b="1" i="1" lang="en" sz="1700">
                <a:solidFill>
                  <a:schemeClr val="dk1"/>
                </a:solidFill>
                <a:highlight>
                  <a:srgbClr val="FFFFFF"/>
                </a:highlight>
              </a:rPr>
              <a:t>I have an email there, which I just use for this kind of purposes</a:t>
            </a:r>
            <a:r>
              <a:rPr i="1" lang="en" sz="1700">
                <a:solidFill>
                  <a:schemeClr val="dk1"/>
                </a:solidFill>
                <a:highlight>
                  <a:srgbClr val="FFFFFF"/>
                </a:highlight>
              </a:rPr>
              <a:t> where I'll  just upload that file to my email and then I'll send that to his, his email. so that he can just download it and print it out for me."P2.3</a:t>
            </a:r>
            <a:endParaRPr i="1" sz="17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1800"/>
              </a:spcAft>
              <a:buNone/>
            </a:pPr>
            <a:r>
              <a:rPr i="1" lang="en" sz="1700">
                <a:solidFill>
                  <a:schemeClr val="dk1"/>
                </a:solidFill>
              </a:rPr>
              <a:t>“Okay, this may sound really funny, okay. So, in our campus, they have this thing of relative grading. So, if you're sharing a file with me, and there are notes, okay, and there are few people who keep this WhatsApp, uh, this password thing. Like,</a:t>
            </a:r>
            <a:r>
              <a:rPr b="1" i="1" lang="en" sz="1700">
                <a:solidFill>
                  <a:schemeClr val="dk1"/>
                </a:solidFill>
              </a:rPr>
              <a:t> I'm sharing it to you, I'm giving you the password. Don't say it to another person, or if someone takes it from your mobile, they won't know the password</a:t>
            </a:r>
            <a:r>
              <a:rPr i="1" lang="en" sz="1700">
                <a:solidFill>
                  <a:schemeClr val="dk1"/>
                </a:solidFill>
              </a:rPr>
              <a:t>.”P2.6</a:t>
            </a:r>
            <a:endParaRPr i="1" sz="1700">
              <a:solidFill>
                <a:schemeClr val="dk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4"/>
          <p:cNvSpPr txBox="1"/>
          <p:nvPr>
            <p:ph idx="4294967295" type="title"/>
          </p:nvPr>
        </p:nvSpPr>
        <p:spPr>
          <a:xfrm>
            <a:off x="3693750" y="68400"/>
            <a:ext cx="17565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Urgency</a:t>
            </a:r>
            <a:endParaRPr/>
          </a:p>
        </p:txBody>
      </p:sp>
      <p:sp>
        <p:nvSpPr>
          <p:cNvPr id="677" name="Google Shape;677;p94"/>
          <p:cNvSpPr txBox="1"/>
          <p:nvPr/>
        </p:nvSpPr>
        <p:spPr>
          <a:xfrm>
            <a:off x="355675" y="656625"/>
            <a:ext cx="8358300" cy="43713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 Most preferred is </a:t>
            </a:r>
            <a:r>
              <a:rPr b="1" i="1" lang="en" sz="1600">
                <a:solidFill>
                  <a:schemeClr val="dk1"/>
                </a:solidFill>
                <a:latin typeface="Calibri"/>
                <a:ea typeface="Calibri"/>
                <a:cs typeface="Calibri"/>
                <a:sym typeface="Calibri"/>
              </a:rPr>
              <a:t>WhatsApp </a:t>
            </a:r>
            <a:r>
              <a:rPr i="1" lang="en" sz="1600">
                <a:solidFill>
                  <a:schemeClr val="dk1"/>
                </a:solidFill>
                <a:latin typeface="Calibri"/>
                <a:ea typeface="Calibri"/>
                <a:cs typeface="Calibri"/>
                <a:sym typeface="Calibri"/>
              </a:rPr>
              <a:t>due to the ease of access and convenience” -P4.2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"If  I need to get in touch with someone urgently, I will</a:t>
            </a:r>
            <a:r>
              <a:rPr b="1" i="1" lang="en" sz="1600">
                <a:solidFill>
                  <a:schemeClr val="dk1"/>
                </a:solidFill>
                <a:latin typeface="Calibri"/>
                <a:ea typeface="Calibri"/>
                <a:cs typeface="Calibri"/>
                <a:sym typeface="Calibri"/>
              </a:rPr>
              <a:t> call them</a:t>
            </a:r>
            <a:r>
              <a:rPr i="1" lang="en" sz="1600">
                <a:solidFill>
                  <a:schemeClr val="dk1"/>
                </a:solidFill>
                <a:latin typeface="Calibri"/>
                <a:ea typeface="Calibri"/>
                <a:cs typeface="Calibri"/>
                <a:sym typeface="Calibri"/>
              </a:rPr>
              <a:t>" - P4.3</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"At that time I was not able to do anything because the person who I needed to send the document to was </a:t>
            </a:r>
            <a:r>
              <a:rPr b="1" i="1" lang="en" sz="1600">
                <a:solidFill>
                  <a:schemeClr val="dk1"/>
                </a:solidFill>
                <a:latin typeface="Calibri"/>
                <a:ea typeface="Calibri"/>
                <a:cs typeface="Calibri"/>
                <a:sym typeface="Calibri"/>
              </a:rPr>
              <a:t>not nearby</a:t>
            </a:r>
            <a:r>
              <a:rPr i="1" lang="en" sz="1600">
                <a:solidFill>
                  <a:schemeClr val="dk1"/>
                </a:solidFill>
                <a:latin typeface="Calibri"/>
                <a:ea typeface="Calibri"/>
                <a:cs typeface="Calibri"/>
                <a:sym typeface="Calibri"/>
              </a:rPr>
              <a:t>. Otherwise I would have used the third party app like</a:t>
            </a:r>
            <a:r>
              <a:rPr b="1" i="1" lang="en" sz="1600">
                <a:solidFill>
                  <a:schemeClr val="dk1"/>
                </a:solidFill>
                <a:latin typeface="Calibri"/>
                <a:ea typeface="Calibri"/>
                <a:cs typeface="Calibri"/>
                <a:sym typeface="Calibri"/>
              </a:rPr>
              <a:t> ShareMe</a:t>
            </a:r>
            <a:r>
              <a:rPr i="1" lang="en" sz="1600">
                <a:solidFill>
                  <a:schemeClr val="dk1"/>
                </a:solidFill>
                <a:latin typeface="Calibri"/>
                <a:ea typeface="Calibri"/>
                <a:cs typeface="Calibri"/>
                <a:sym typeface="Calibri"/>
              </a:rPr>
              <a:t> or something like that. At that time I was not able to help"-P4.4</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"I use </a:t>
            </a:r>
            <a:r>
              <a:rPr b="1" i="1" lang="en" sz="1600">
                <a:solidFill>
                  <a:schemeClr val="dk1"/>
                </a:solidFill>
                <a:latin typeface="Calibri"/>
                <a:ea typeface="Calibri"/>
                <a:cs typeface="Calibri"/>
                <a:sym typeface="Calibri"/>
              </a:rPr>
              <a:t>WhatsApp only</a:t>
            </a:r>
            <a:r>
              <a:rPr i="1" lang="en" sz="1600">
                <a:solidFill>
                  <a:schemeClr val="dk1"/>
                </a:solidFill>
                <a:latin typeface="Calibri"/>
                <a:ea typeface="Calibri"/>
                <a:cs typeface="Calibri"/>
                <a:sym typeface="Calibri"/>
              </a:rPr>
              <a:t>."-P2.1</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"If it's a sensitive thing, but a very small thing, I'll share it on </a:t>
            </a:r>
            <a:r>
              <a:rPr b="1" i="1" lang="en" sz="1600">
                <a:solidFill>
                  <a:schemeClr val="dk1"/>
                </a:solidFill>
                <a:latin typeface="Calibri"/>
                <a:ea typeface="Calibri"/>
                <a:cs typeface="Calibri"/>
                <a:sym typeface="Calibri"/>
              </a:rPr>
              <a:t>WhatsApp</a:t>
            </a:r>
            <a:r>
              <a:rPr i="1" lang="en" sz="1600">
                <a:solidFill>
                  <a:schemeClr val="dk1"/>
                </a:solidFill>
                <a:latin typeface="Calibri"/>
                <a:ea typeface="Calibri"/>
                <a:cs typeface="Calibri"/>
                <a:sym typeface="Calibri"/>
              </a:rPr>
              <a:t>. And I'll delete it from my side and ask them to delete it once they use it, right? If it is a big thing, then I'll put it in my </a:t>
            </a:r>
            <a:r>
              <a:rPr b="1" i="1" lang="en" sz="1600">
                <a:solidFill>
                  <a:schemeClr val="dk1"/>
                </a:solidFill>
                <a:latin typeface="Calibri"/>
                <a:ea typeface="Calibri"/>
                <a:cs typeface="Calibri"/>
                <a:sym typeface="Calibri"/>
              </a:rPr>
              <a:t>drive</a:t>
            </a:r>
            <a:r>
              <a:rPr i="1" lang="en" sz="1600">
                <a:solidFill>
                  <a:schemeClr val="dk1"/>
                </a:solidFill>
                <a:latin typeface="Calibri"/>
                <a:ea typeface="Calibri"/>
                <a:cs typeface="Calibri"/>
                <a:sym typeface="Calibri"/>
              </a:rPr>
              <a:t>. And I'll share the drive with them."-P2.1</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"I mostly have to share answers ungently. And if I need anything from my mentors, I directly </a:t>
            </a:r>
            <a:r>
              <a:rPr b="1" i="1" lang="en" sz="1600">
                <a:solidFill>
                  <a:schemeClr val="dk1"/>
                </a:solidFill>
                <a:latin typeface="Calibri"/>
                <a:ea typeface="Calibri"/>
                <a:cs typeface="Calibri"/>
                <a:sym typeface="Calibri"/>
              </a:rPr>
              <a:t>call them </a:t>
            </a:r>
            <a:r>
              <a:rPr i="1" lang="en" sz="1600">
                <a:solidFill>
                  <a:schemeClr val="dk1"/>
                </a:solidFill>
                <a:latin typeface="Calibri"/>
                <a:ea typeface="Calibri"/>
                <a:cs typeface="Calibri"/>
                <a:sym typeface="Calibri"/>
              </a:rPr>
              <a:t>and they send over the necessary documents through </a:t>
            </a:r>
            <a:r>
              <a:rPr b="1" i="1" lang="en" sz="1600">
                <a:solidFill>
                  <a:schemeClr val="dk1"/>
                </a:solidFill>
                <a:latin typeface="Calibri"/>
                <a:ea typeface="Calibri"/>
                <a:cs typeface="Calibri"/>
                <a:sym typeface="Calibri"/>
              </a:rPr>
              <a:t>Telegram</a:t>
            </a:r>
            <a:r>
              <a:rPr i="1" lang="en" sz="1600">
                <a:solidFill>
                  <a:schemeClr val="dk1"/>
                </a:solidFill>
                <a:latin typeface="Calibri"/>
                <a:ea typeface="Calibri"/>
                <a:cs typeface="Calibri"/>
                <a:sym typeface="Calibri"/>
              </a:rPr>
              <a:t>"- P2.3</a:t>
            </a:r>
            <a:endParaRPr i="1">
              <a:solidFill>
                <a:schemeClr val="dk1"/>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5"/>
          <p:cNvSpPr txBox="1"/>
          <p:nvPr/>
        </p:nvSpPr>
        <p:spPr>
          <a:xfrm>
            <a:off x="448200" y="1003550"/>
            <a:ext cx="8247600" cy="32016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200">
              <a:solidFill>
                <a:srgbClr val="040C28"/>
              </a:solidFill>
            </a:endParaRPr>
          </a:p>
          <a:p>
            <a:pPr indent="0" lvl="0" marL="0" rtl="0" algn="l">
              <a:spcBef>
                <a:spcPts val="0"/>
              </a:spcBef>
              <a:spcAft>
                <a:spcPts val="0"/>
              </a:spcAft>
              <a:buNone/>
            </a:pPr>
            <a:r>
              <a:t/>
            </a:r>
            <a:endParaRPr i="1" sz="1200">
              <a:solidFill>
                <a:srgbClr val="040C28"/>
              </a:solidFill>
            </a:endParaRPr>
          </a:p>
          <a:p>
            <a:pPr indent="0" lvl="0" marL="0" rtl="0" algn="l">
              <a:spcBef>
                <a:spcPts val="0"/>
              </a:spcBef>
              <a:spcAft>
                <a:spcPts val="0"/>
              </a:spcAft>
              <a:buNone/>
            </a:pPr>
            <a:r>
              <a:rPr i="1" lang="en" sz="1600">
                <a:solidFill>
                  <a:schemeClr val="dk1"/>
                </a:solidFill>
                <a:highlight>
                  <a:srgbClr val="FFFFFF"/>
                </a:highlight>
              </a:rPr>
              <a:t>"</a:t>
            </a:r>
            <a:r>
              <a:rPr i="1" lang="en" sz="1600">
                <a:solidFill>
                  <a:schemeClr val="dk1"/>
                </a:solidFill>
                <a:highlight>
                  <a:srgbClr val="FFFFFF"/>
                </a:highlight>
              </a:rPr>
              <a:t>Going out with friends, sharing pictures, which we clicked. Quality gets degraded in WhatsApp. But there are very Instagram </a:t>
            </a:r>
            <a:r>
              <a:rPr i="1" lang="en" sz="1600">
                <a:solidFill>
                  <a:schemeClr val="dk1"/>
                </a:solidFill>
                <a:highlight>
                  <a:srgbClr val="FFFFFF"/>
                </a:highlight>
              </a:rPr>
              <a:t>savvy</a:t>
            </a:r>
            <a:r>
              <a:rPr i="1" lang="en" sz="1600">
                <a:solidFill>
                  <a:schemeClr val="dk1"/>
                </a:solidFill>
                <a:highlight>
                  <a:srgbClr val="FFFFFF"/>
                </a:highlight>
              </a:rPr>
              <a:t> people who want the raw photo, So I prefer Google drive for it."-P2.1</a:t>
            </a:r>
            <a:endParaRPr i="1" sz="1600">
              <a:solidFill>
                <a:schemeClr val="dk1"/>
              </a:solidFill>
              <a:highlight>
                <a:srgbClr val="FFFFFF"/>
              </a:highlight>
            </a:endParaRPr>
          </a:p>
          <a:p>
            <a:pPr indent="0" lvl="0" marL="0" rtl="0" algn="l">
              <a:spcBef>
                <a:spcPts val="0"/>
              </a:spcBef>
              <a:spcAft>
                <a:spcPts val="0"/>
              </a:spcAft>
              <a:buNone/>
            </a:pPr>
            <a:r>
              <a:t/>
            </a:r>
            <a:endParaRPr i="1" sz="1600">
              <a:solidFill>
                <a:schemeClr val="dk1"/>
              </a:solidFill>
              <a:highlight>
                <a:srgbClr val="FFFFFF"/>
              </a:highlight>
            </a:endParaRPr>
          </a:p>
          <a:p>
            <a:pPr indent="0" lvl="0" marL="0" rtl="0" algn="l">
              <a:spcBef>
                <a:spcPts val="0"/>
              </a:spcBef>
              <a:spcAft>
                <a:spcPts val="0"/>
              </a:spcAft>
              <a:buNone/>
            </a:pPr>
            <a:r>
              <a:rPr i="1" lang="en" sz="1600">
                <a:solidFill>
                  <a:schemeClr val="dk1"/>
                </a:solidFill>
                <a:highlight>
                  <a:srgbClr val="FFFFFF"/>
                </a:highlight>
              </a:rPr>
              <a:t>"If it's like in a proper event or something that we clicked photographs, then I would want it to go in good original quality."-P2.3</a:t>
            </a:r>
            <a:endParaRPr i="1" sz="1600">
              <a:solidFill>
                <a:schemeClr val="dk1"/>
              </a:solidFill>
              <a:highlight>
                <a:srgbClr val="FFFFFF"/>
              </a:highlight>
            </a:endParaRPr>
          </a:p>
          <a:p>
            <a:pPr indent="0" lvl="0" marL="0" rtl="0" algn="l">
              <a:spcBef>
                <a:spcPts val="0"/>
              </a:spcBef>
              <a:spcAft>
                <a:spcPts val="0"/>
              </a:spcAft>
              <a:buNone/>
            </a:pPr>
            <a:r>
              <a:t/>
            </a:r>
            <a:endParaRPr i="1" sz="1600">
              <a:solidFill>
                <a:schemeClr val="dk1"/>
              </a:solidFill>
              <a:highlight>
                <a:srgbClr val="FFFFFF"/>
              </a:highlight>
            </a:endParaRPr>
          </a:p>
          <a:p>
            <a:pPr indent="0" lvl="0" marL="0" rtl="0" algn="l">
              <a:spcBef>
                <a:spcPts val="0"/>
              </a:spcBef>
              <a:spcAft>
                <a:spcPts val="0"/>
              </a:spcAft>
              <a:buNone/>
            </a:pPr>
            <a:r>
              <a:rPr i="1" lang="en" sz="1600">
                <a:solidFill>
                  <a:schemeClr val="dk1"/>
                </a:solidFill>
                <a:highlight>
                  <a:srgbClr val="FFFFFF"/>
                </a:highlight>
              </a:rPr>
              <a:t>"Quality of files, specially documents, is very important to me. As I am preparing for UPSC, I generally share study materials and I need good quality images and uncompressed Documents to read through"-P2.4</a:t>
            </a:r>
            <a:endParaRPr i="1" sz="1600">
              <a:solidFill>
                <a:schemeClr val="dk1"/>
              </a:solidFill>
              <a:highlight>
                <a:srgbClr val="FFFFFF"/>
              </a:highlight>
            </a:endParaRPr>
          </a:p>
          <a:p>
            <a:pPr indent="0" lvl="0" marL="0" rtl="0" algn="l">
              <a:spcBef>
                <a:spcPts val="0"/>
              </a:spcBef>
              <a:spcAft>
                <a:spcPts val="0"/>
              </a:spcAft>
              <a:buNone/>
            </a:pPr>
            <a:r>
              <a:t/>
            </a:r>
            <a:endParaRPr i="1" sz="1200">
              <a:solidFill>
                <a:schemeClr val="dk1"/>
              </a:solidFill>
              <a:highlight>
                <a:srgbClr val="FFFFFF"/>
              </a:highlight>
            </a:endParaRPr>
          </a:p>
        </p:txBody>
      </p:sp>
      <p:sp>
        <p:nvSpPr>
          <p:cNvPr id="683" name="Google Shape;683;p95"/>
          <p:cNvSpPr txBox="1"/>
          <p:nvPr>
            <p:ph idx="4294967295" type="title"/>
          </p:nvPr>
        </p:nvSpPr>
        <p:spPr>
          <a:xfrm>
            <a:off x="2615025" y="98650"/>
            <a:ext cx="3286200" cy="7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Quality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6"/>
          <p:cNvSpPr txBox="1"/>
          <p:nvPr>
            <p:ph idx="4294967295" type="title"/>
          </p:nvPr>
        </p:nvSpPr>
        <p:spPr>
          <a:xfrm>
            <a:off x="3329100" y="287700"/>
            <a:ext cx="24858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Errors/Issues</a:t>
            </a:r>
            <a:endParaRPr/>
          </a:p>
        </p:txBody>
      </p:sp>
      <p:pic>
        <p:nvPicPr>
          <p:cNvPr id="689" name="Google Shape;689;p96"/>
          <p:cNvPicPr preferRelativeResize="0"/>
          <p:nvPr/>
        </p:nvPicPr>
        <p:blipFill>
          <a:blip r:embed="rId3">
            <a:alphaModFix/>
          </a:blip>
          <a:stretch>
            <a:fillRect/>
          </a:stretch>
        </p:blipFill>
        <p:spPr>
          <a:xfrm>
            <a:off x="319200" y="911400"/>
            <a:ext cx="6122599" cy="3785800"/>
          </a:xfrm>
          <a:prstGeom prst="rect">
            <a:avLst/>
          </a:prstGeom>
          <a:noFill/>
          <a:ln>
            <a:noFill/>
          </a:ln>
        </p:spPr>
      </p:pic>
      <p:sp>
        <p:nvSpPr>
          <p:cNvPr id="690" name="Google Shape;690;p96"/>
          <p:cNvSpPr txBox="1"/>
          <p:nvPr/>
        </p:nvSpPr>
        <p:spPr>
          <a:xfrm>
            <a:off x="6607200" y="861800"/>
            <a:ext cx="2352900" cy="3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Most of the errors that were reported by participants were regarding limits on file size.</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Slow internet and device related issues were the </a:t>
            </a:r>
            <a:r>
              <a:rPr lang="en">
                <a:solidFill>
                  <a:schemeClr val="dk1"/>
                </a:solidFill>
                <a:latin typeface="Nunito"/>
                <a:ea typeface="Nunito"/>
                <a:cs typeface="Nunito"/>
                <a:sym typeface="Nunito"/>
              </a:rPr>
              <a:t>second</a:t>
            </a:r>
            <a:r>
              <a:rPr lang="en">
                <a:solidFill>
                  <a:schemeClr val="dk1"/>
                </a:solidFill>
                <a:latin typeface="Nunito"/>
                <a:ea typeface="Nunito"/>
                <a:cs typeface="Nunito"/>
                <a:sym typeface="Nunito"/>
              </a:rPr>
              <a:t> most reported errors.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Battery issues,wrongly sent file and file organization related errors were the least reported.</a:t>
            </a:r>
            <a:endParaRPr>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7"/>
          <p:cNvSpPr txBox="1"/>
          <p:nvPr/>
        </p:nvSpPr>
        <p:spPr>
          <a:xfrm>
            <a:off x="538800" y="1079550"/>
            <a:ext cx="8066400" cy="3848100"/>
          </a:xfrm>
          <a:prstGeom prst="rect">
            <a:avLst/>
          </a:prstGeom>
          <a:solidFill>
            <a:schemeClr val="lt1"/>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highlight>
                  <a:schemeClr val="accent4"/>
                </a:highlight>
              </a:rPr>
              <a:t>“I was actually not sharing. I was asking someone to send me a PDF file. I was having it previously in my phone, but it was not opening. And when someone was sending me, it was not even coming. It was not the opening like the file was not that user not found you have to ask again to send the file so we again asked that person to send the file.”- P4.3</a:t>
            </a:r>
            <a:endParaRPr i="1">
              <a:solidFill>
                <a:schemeClr val="dk1"/>
              </a:solidFill>
              <a:highlight>
                <a:schemeClr val="accent4"/>
              </a:highlight>
            </a:endParaRPr>
          </a:p>
          <a:p>
            <a:pPr indent="0" lvl="0" marL="0" rtl="0" algn="l">
              <a:spcBef>
                <a:spcPts val="0"/>
              </a:spcBef>
              <a:spcAft>
                <a:spcPts val="0"/>
              </a:spcAft>
              <a:buNone/>
            </a:pPr>
            <a:r>
              <a:t/>
            </a:r>
            <a:endParaRPr i="1">
              <a:solidFill>
                <a:schemeClr val="dk1"/>
              </a:solidFill>
              <a:highlight>
                <a:schemeClr val="accent4"/>
              </a:highlight>
            </a:endParaRPr>
          </a:p>
          <a:p>
            <a:pPr indent="0" lvl="0" marL="0" rtl="0" algn="l">
              <a:spcBef>
                <a:spcPts val="0"/>
              </a:spcBef>
              <a:spcAft>
                <a:spcPts val="0"/>
              </a:spcAft>
              <a:buNone/>
            </a:pPr>
            <a:r>
              <a:rPr i="1" lang="en">
                <a:solidFill>
                  <a:schemeClr val="dk1"/>
                </a:solidFill>
                <a:highlight>
                  <a:schemeClr val="accent4"/>
                </a:highlight>
              </a:rPr>
              <a:t>"If an error comes up while sharing files with my friends, we wait and will share the movie later or something. It's not such a big issue because it's just us friends" - </a:t>
            </a:r>
            <a:r>
              <a:rPr i="1" lang="en">
                <a:solidFill>
                  <a:schemeClr val="dk1"/>
                </a:solidFill>
              </a:rPr>
              <a:t>P4.2</a:t>
            </a:r>
            <a:endParaRPr i="1">
              <a:solidFill>
                <a:schemeClr val="dk1"/>
              </a:solidFill>
            </a:endParaRPr>
          </a:p>
          <a:p>
            <a:pPr indent="0" lvl="0" marL="0" rtl="0" algn="l">
              <a:spcBef>
                <a:spcPts val="0"/>
              </a:spcBef>
              <a:spcAft>
                <a:spcPts val="0"/>
              </a:spcAft>
              <a:buNone/>
            </a:pPr>
            <a:r>
              <a:t/>
            </a:r>
            <a:endParaRPr i="1">
              <a:solidFill>
                <a:schemeClr val="dk1"/>
              </a:solidFill>
              <a:highlight>
                <a:schemeClr val="accent4"/>
              </a:highlight>
            </a:endParaRPr>
          </a:p>
          <a:p>
            <a:pPr indent="0" lvl="0" marL="0" rtl="0" algn="l">
              <a:spcBef>
                <a:spcPts val="0"/>
              </a:spcBef>
              <a:spcAft>
                <a:spcPts val="0"/>
              </a:spcAft>
              <a:buNone/>
            </a:pPr>
            <a:r>
              <a:rPr i="1" lang="en">
                <a:solidFill>
                  <a:schemeClr val="dk1"/>
                </a:solidFill>
                <a:highlight>
                  <a:schemeClr val="accent4"/>
                </a:highlight>
              </a:rPr>
              <a:t>"In Apple, you can do a family storage. So, I mean, let's say your household of three to five people, you pay 75 rupees a month and everybody can use that drive space, but it's still, so in software now it's called tenancy. You're maintaining your tenants. Right. One person, second person, third person, all these are tenants. So their data is segregated, but the place where it gets stored is big. So there's a tenancy maintained, but you can still, it's private for even the members. If that thing could be done in YouTube, I mean, not YouTube, Drive, Google Drive, it's great.”- P2.1</a:t>
            </a:r>
            <a:endParaRPr i="1">
              <a:solidFill>
                <a:schemeClr val="dk1"/>
              </a:solidFill>
              <a:highlight>
                <a:schemeClr val="accent4"/>
              </a:highlight>
            </a:endParaRPr>
          </a:p>
          <a:p>
            <a:pPr indent="0" lvl="0" marL="0" rtl="0" algn="l">
              <a:spcBef>
                <a:spcPts val="0"/>
              </a:spcBef>
              <a:spcAft>
                <a:spcPts val="0"/>
              </a:spcAft>
              <a:buNone/>
            </a:pPr>
            <a:r>
              <a:t/>
            </a:r>
            <a:endParaRPr i="1">
              <a:solidFill>
                <a:schemeClr val="dk1"/>
              </a:solidFill>
              <a:highlight>
                <a:schemeClr val="accent4"/>
              </a:highlight>
            </a:endParaRPr>
          </a:p>
          <a:p>
            <a:pPr indent="0" lvl="0" marL="0" rtl="0" algn="l">
              <a:spcBef>
                <a:spcPts val="0"/>
              </a:spcBef>
              <a:spcAft>
                <a:spcPts val="0"/>
              </a:spcAft>
              <a:buNone/>
            </a:pPr>
            <a:r>
              <a:rPr i="1" lang="en">
                <a:solidFill>
                  <a:schemeClr val="dk1"/>
                </a:solidFill>
                <a:highlight>
                  <a:schemeClr val="accent4"/>
                </a:highlight>
              </a:rPr>
              <a:t>"Due to internet connectivity a lot of times, otherwise not really.If the Wifi is not working, I switch to internet, like data. If that's also not working, maybe I just restart my phone. "- P2.3</a:t>
            </a:r>
            <a:endParaRPr i="1" sz="1000">
              <a:solidFill>
                <a:schemeClr val="dk1"/>
              </a:solidFill>
              <a:highlight>
                <a:srgbClr val="FFFFFF"/>
              </a:highlight>
            </a:endParaRPr>
          </a:p>
        </p:txBody>
      </p:sp>
      <p:sp>
        <p:nvSpPr>
          <p:cNvPr id="696" name="Google Shape;696;p97"/>
          <p:cNvSpPr txBox="1"/>
          <p:nvPr/>
        </p:nvSpPr>
        <p:spPr>
          <a:xfrm>
            <a:off x="3527850" y="279475"/>
            <a:ext cx="208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DM Sans"/>
                <a:ea typeface="DM Sans"/>
                <a:cs typeface="DM Sans"/>
                <a:sym typeface="DM Sans"/>
              </a:rPr>
              <a:t>Errors</a:t>
            </a:r>
            <a:r>
              <a:rPr b="1" lang="en" sz="2300">
                <a:solidFill>
                  <a:schemeClr val="dk1"/>
                </a:solidFill>
                <a:latin typeface="DM Sans"/>
                <a:ea typeface="DM Sans"/>
                <a:cs typeface="DM Sans"/>
                <a:sym typeface="DM Sans"/>
              </a:rPr>
              <a:t>/Issues</a:t>
            </a:r>
            <a:endParaRPr b="1" sz="23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8"/>
          <p:cNvSpPr txBox="1"/>
          <p:nvPr>
            <p:ph idx="4294967295" type="title"/>
          </p:nvPr>
        </p:nvSpPr>
        <p:spPr>
          <a:xfrm>
            <a:off x="182175" y="0"/>
            <a:ext cx="852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Receiver's</a:t>
            </a:r>
            <a:r>
              <a:rPr lang="en"/>
              <a:t> Demographics</a:t>
            </a:r>
            <a:endParaRPr/>
          </a:p>
        </p:txBody>
      </p:sp>
      <p:sp>
        <p:nvSpPr>
          <p:cNvPr id="702" name="Google Shape;702;p98"/>
          <p:cNvSpPr/>
          <p:nvPr/>
        </p:nvSpPr>
        <p:spPr>
          <a:xfrm>
            <a:off x="3900425" y="841800"/>
            <a:ext cx="876000" cy="841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Nunito"/>
                <a:ea typeface="Nunito"/>
                <a:cs typeface="Nunito"/>
                <a:sym typeface="Nunito"/>
              </a:rPr>
              <a:t>7 </a:t>
            </a:r>
            <a:endParaRPr sz="2900">
              <a:latin typeface="Nunito"/>
              <a:ea typeface="Nunito"/>
              <a:cs typeface="Nunito"/>
              <a:sym typeface="Nunito"/>
            </a:endParaRPr>
          </a:p>
        </p:txBody>
      </p:sp>
      <p:sp>
        <p:nvSpPr>
          <p:cNvPr id="703" name="Google Shape;703;p98"/>
          <p:cNvSpPr/>
          <p:nvPr/>
        </p:nvSpPr>
        <p:spPr>
          <a:xfrm>
            <a:off x="2360825" y="2311775"/>
            <a:ext cx="943800" cy="900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latin typeface="Nunito"/>
              <a:ea typeface="Nunito"/>
              <a:cs typeface="Nunito"/>
              <a:sym typeface="Nunito"/>
            </a:endParaRPr>
          </a:p>
        </p:txBody>
      </p:sp>
      <p:sp>
        <p:nvSpPr>
          <p:cNvPr id="704" name="Google Shape;704;p98"/>
          <p:cNvSpPr/>
          <p:nvPr/>
        </p:nvSpPr>
        <p:spPr>
          <a:xfrm>
            <a:off x="5436750" y="2248450"/>
            <a:ext cx="943800" cy="900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latin typeface="Nunito"/>
              <a:ea typeface="Nunito"/>
              <a:cs typeface="Nunito"/>
              <a:sym typeface="Nunito"/>
            </a:endParaRPr>
          </a:p>
        </p:txBody>
      </p:sp>
      <p:pic>
        <p:nvPicPr>
          <p:cNvPr id="705" name="Google Shape;705;p98"/>
          <p:cNvPicPr preferRelativeResize="0"/>
          <p:nvPr/>
        </p:nvPicPr>
        <p:blipFill>
          <a:blip r:embed="rId3">
            <a:alphaModFix/>
          </a:blip>
          <a:stretch>
            <a:fillRect/>
          </a:stretch>
        </p:blipFill>
        <p:spPr>
          <a:xfrm>
            <a:off x="3611970" y="1966675"/>
            <a:ext cx="578575" cy="1591100"/>
          </a:xfrm>
          <a:prstGeom prst="rect">
            <a:avLst/>
          </a:prstGeom>
          <a:noFill/>
          <a:ln>
            <a:noFill/>
          </a:ln>
        </p:spPr>
      </p:pic>
      <p:sp>
        <p:nvSpPr>
          <p:cNvPr id="706" name="Google Shape;706;p98"/>
          <p:cNvSpPr txBox="1"/>
          <p:nvPr/>
        </p:nvSpPr>
        <p:spPr>
          <a:xfrm>
            <a:off x="5689050" y="1029950"/>
            <a:ext cx="1154400" cy="369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INTERVIEWS</a:t>
            </a:r>
            <a:endParaRPr sz="1200">
              <a:solidFill>
                <a:schemeClr val="dk1"/>
              </a:solidFill>
              <a:latin typeface="Nunito"/>
              <a:ea typeface="Nunito"/>
              <a:cs typeface="Nunito"/>
              <a:sym typeface="Nunito"/>
            </a:endParaRPr>
          </a:p>
        </p:txBody>
      </p:sp>
      <p:cxnSp>
        <p:nvCxnSpPr>
          <p:cNvPr id="707" name="Google Shape;707;p98"/>
          <p:cNvCxnSpPr>
            <a:stCxn id="702" idx="6"/>
          </p:cNvCxnSpPr>
          <p:nvPr/>
        </p:nvCxnSpPr>
        <p:spPr>
          <a:xfrm flipH="1" rot="10800000">
            <a:off x="4776425" y="1255500"/>
            <a:ext cx="943800" cy="7200"/>
          </a:xfrm>
          <a:prstGeom prst="straightConnector1">
            <a:avLst/>
          </a:prstGeom>
          <a:noFill/>
          <a:ln cap="flat" cmpd="sng" w="9525">
            <a:solidFill>
              <a:schemeClr val="accent2"/>
            </a:solidFill>
            <a:prstDash val="solid"/>
            <a:round/>
            <a:headEnd len="med" w="med" type="none"/>
            <a:tailEnd len="med" w="med" type="triangle"/>
          </a:ln>
        </p:spPr>
      </p:cxnSp>
      <p:pic>
        <p:nvPicPr>
          <p:cNvPr id="708" name="Google Shape;708;p98"/>
          <p:cNvPicPr preferRelativeResize="0"/>
          <p:nvPr/>
        </p:nvPicPr>
        <p:blipFill>
          <a:blip r:embed="rId4">
            <a:alphaModFix/>
          </a:blip>
          <a:stretch>
            <a:fillRect/>
          </a:stretch>
        </p:blipFill>
        <p:spPr>
          <a:xfrm>
            <a:off x="4497900" y="1966675"/>
            <a:ext cx="720900" cy="1591101"/>
          </a:xfrm>
          <a:prstGeom prst="rect">
            <a:avLst/>
          </a:prstGeom>
          <a:noFill/>
          <a:ln>
            <a:noFill/>
          </a:ln>
        </p:spPr>
      </p:pic>
      <p:sp>
        <p:nvSpPr>
          <p:cNvPr id="709" name="Google Shape;709;p98"/>
          <p:cNvSpPr txBox="1"/>
          <p:nvPr/>
        </p:nvSpPr>
        <p:spPr>
          <a:xfrm>
            <a:off x="2459225" y="2562125"/>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42.8%</a:t>
            </a:r>
            <a:endParaRPr b="1">
              <a:solidFill>
                <a:schemeClr val="dk1"/>
              </a:solidFill>
              <a:latin typeface="Nunito"/>
              <a:ea typeface="Nunito"/>
              <a:cs typeface="Nunito"/>
              <a:sym typeface="Nunito"/>
            </a:endParaRPr>
          </a:p>
        </p:txBody>
      </p:sp>
      <p:sp>
        <p:nvSpPr>
          <p:cNvPr id="710" name="Google Shape;710;p98"/>
          <p:cNvSpPr txBox="1"/>
          <p:nvPr/>
        </p:nvSpPr>
        <p:spPr>
          <a:xfrm>
            <a:off x="5602250" y="2498800"/>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57.2%</a:t>
            </a:r>
            <a:endParaRPr b="1">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2" title="Chart"/>
          <p:cNvPicPr preferRelativeResize="0"/>
          <p:nvPr/>
        </p:nvPicPr>
        <p:blipFill>
          <a:blip r:embed="rId3">
            <a:alphaModFix/>
          </a:blip>
          <a:stretch>
            <a:fillRect/>
          </a:stretch>
        </p:blipFill>
        <p:spPr>
          <a:xfrm>
            <a:off x="152400" y="152400"/>
            <a:ext cx="4176549" cy="2582499"/>
          </a:xfrm>
          <a:prstGeom prst="rect">
            <a:avLst/>
          </a:prstGeom>
          <a:noFill/>
          <a:ln>
            <a:noFill/>
          </a:ln>
        </p:spPr>
      </p:pic>
      <p:pic>
        <p:nvPicPr>
          <p:cNvPr id="499" name="Google Shape;499;p72"/>
          <p:cNvPicPr preferRelativeResize="0"/>
          <p:nvPr/>
        </p:nvPicPr>
        <p:blipFill>
          <a:blip r:embed="rId4">
            <a:alphaModFix/>
          </a:blip>
          <a:stretch>
            <a:fillRect/>
          </a:stretch>
        </p:blipFill>
        <p:spPr>
          <a:xfrm>
            <a:off x="4328949" y="2177650"/>
            <a:ext cx="4510251" cy="27888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aphicFrame>
        <p:nvGraphicFramePr>
          <p:cNvPr id="715" name="Google Shape;715;p99"/>
          <p:cNvGraphicFramePr/>
          <p:nvPr/>
        </p:nvGraphicFramePr>
        <p:xfrm>
          <a:off x="2310313" y="125338"/>
          <a:ext cx="3000000" cy="3000000"/>
        </p:xfrm>
        <a:graphic>
          <a:graphicData uri="http://schemas.openxmlformats.org/drawingml/2006/table">
            <a:tbl>
              <a:tblPr>
                <a:noFill/>
                <a:tableStyleId>{F5234072-4F99-46AB-BF39-19535418D810}</a:tableStyleId>
              </a:tblPr>
              <a:tblGrid>
                <a:gridCol w="1515800"/>
                <a:gridCol w="3106400"/>
              </a:tblGrid>
              <a:tr h="410375">
                <a:tc>
                  <a:txBody>
                    <a:bodyPr/>
                    <a:lstStyle/>
                    <a:p>
                      <a:pPr indent="0" lvl="0" marL="0" rtl="0" algn="ctr">
                        <a:spcBef>
                          <a:spcPts val="0"/>
                        </a:spcBef>
                        <a:spcAft>
                          <a:spcPts val="0"/>
                        </a:spcAft>
                        <a:buNone/>
                      </a:pPr>
                      <a:r>
                        <a:rPr lang="en" sz="1000"/>
                        <a:t>INTERVIEWEE</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MOBILE BRAND</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t>P(1.3)</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Samsung</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P(1.6)</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Apple </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P(1.7)</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 Apple</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P(1.8)</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 </a:t>
                      </a:r>
                      <a:r>
                        <a:rPr lang="en" sz="1000">
                          <a:solidFill>
                            <a:schemeClr val="dk1"/>
                          </a:solidFill>
                        </a:rPr>
                        <a:t>Samsung</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P(3.5)</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Xiaomi </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P(3.6)</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OnePlus </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r h="391450">
                <a:tc>
                  <a:txBody>
                    <a:bodyPr/>
                    <a:lstStyle/>
                    <a:p>
                      <a:pPr indent="0" lvl="0" marL="0" rtl="0" algn="ctr">
                        <a:spcBef>
                          <a:spcPts val="0"/>
                        </a:spcBef>
                        <a:spcAft>
                          <a:spcPts val="0"/>
                        </a:spcAft>
                        <a:buNone/>
                      </a:pPr>
                      <a:r>
                        <a:rPr lang="en" sz="1000">
                          <a:solidFill>
                            <a:schemeClr val="dk1"/>
                          </a:solidFill>
                        </a:rPr>
                        <a:t>P(3.7)</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000"/>
                        <a:t>Samsung </a:t>
                      </a:r>
                      <a:endParaRPr sz="1000"/>
                    </a:p>
                  </a:txBody>
                  <a:tcPr marT="91425" marB="91425" marR="91425" marL="91425">
                    <a:lnL cap="flat" cmpd="sng" w="19050">
                      <a:solidFill>
                        <a:srgbClr val="9E9E9E"/>
                      </a:solidFill>
                      <a:prstDash val="dot"/>
                      <a:round/>
                      <a:headEnd len="sm" w="sm" type="none"/>
                      <a:tailEnd len="sm" w="sm" type="none"/>
                    </a:lnL>
                    <a:lnR cap="flat" cmpd="sng" w="19050">
                      <a:solidFill>
                        <a:srgbClr val="9E9E9E"/>
                      </a:solidFill>
                      <a:prstDash val="dot"/>
                      <a:round/>
                      <a:headEnd len="sm" w="sm" type="none"/>
                      <a:tailEnd len="sm" w="sm" type="none"/>
                    </a:lnR>
                    <a:lnT cap="flat" cmpd="sng" w="19050">
                      <a:solidFill>
                        <a:srgbClr val="9E9E9E"/>
                      </a:solidFill>
                      <a:prstDash val="dot"/>
                      <a:round/>
                      <a:headEnd len="sm" w="sm" type="none"/>
                      <a:tailEnd len="sm" w="sm" type="none"/>
                    </a:lnT>
                    <a:lnB cap="flat" cmpd="sng" w="19050">
                      <a:solidFill>
                        <a:srgbClr val="9E9E9E"/>
                      </a:solidFill>
                      <a:prstDash val="dot"/>
                      <a:round/>
                      <a:headEnd len="sm" w="sm" type="none"/>
                      <a:tailEnd len="sm" w="sm" type="none"/>
                    </a:lnB>
                  </a:tcPr>
                </a:tc>
              </a:tr>
            </a:tbl>
          </a:graphicData>
        </a:graphic>
      </p:graphicFrame>
      <p:pic>
        <p:nvPicPr>
          <p:cNvPr id="716" name="Google Shape;716;p99"/>
          <p:cNvPicPr preferRelativeResize="0"/>
          <p:nvPr/>
        </p:nvPicPr>
        <p:blipFill>
          <a:blip r:embed="rId3">
            <a:alphaModFix/>
          </a:blip>
          <a:stretch>
            <a:fillRect/>
          </a:stretch>
        </p:blipFill>
        <p:spPr>
          <a:xfrm>
            <a:off x="2402813" y="4356413"/>
            <a:ext cx="1869148" cy="314375"/>
          </a:xfrm>
          <a:prstGeom prst="rect">
            <a:avLst/>
          </a:prstGeom>
          <a:noFill/>
          <a:ln>
            <a:noFill/>
          </a:ln>
        </p:spPr>
      </p:pic>
      <p:pic>
        <p:nvPicPr>
          <p:cNvPr id="717" name="Google Shape;717;p99"/>
          <p:cNvPicPr preferRelativeResize="0"/>
          <p:nvPr/>
        </p:nvPicPr>
        <p:blipFill>
          <a:blip r:embed="rId4">
            <a:alphaModFix/>
          </a:blip>
          <a:stretch>
            <a:fillRect/>
          </a:stretch>
        </p:blipFill>
        <p:spPr>
          <a:xfrm>
            <a:off x="4337263" y="3995125"/>
            <a:ext cx="720600" cy="720600"/>
          </a:xfrm>
          <a:prstGeom prst="rect">
            <a:avLst/>
          </a:prstGeom>
          <a:noFill/>
          <a:ln>
            <a:noFill/>
          </a:ln>
        </p:spPr>
      </p:pic>
      <p:pic>
        <p:nvPicPr>
          <p:cNvPr id="718" name="Google Shape;718;p99"/>
          <p:cNvPicPr preferRelativeResize="0"/>
          <p:nvPr/>
        </p:nvPicPr>
        <p:blipFill>
          <a:blip r:embed="rId5">
            <a:alphaModFix/>
          </a:blip>
          <a:stretch>
            <a:fillRect/>
          </a:stretch>
        </p:blipFill>
        <p:spPr>
          <a:xfrm>
            <a:off x="4881813" y="3885500"/>
            <a:ext cx="1475973" cy="830226"/>
          </a:xfrm>
          <a:prstGeom prst="rect">
            <a:avLst/>
          </a:prstGeom>
          <a:noFill/>
          <a:ln>
            <a:noFill/>
          </a:ln>
        </p:spPr>
      </p:pic>
      <p:pic>
        <p:nvPicPr>
          <p:cNvPr id="719" name="Google Shape;719;p99"/>
          <p:cNvPicPr preferRelativeResize="0"/>
          <p:nvPr/>
        </p:nvPicPr>
        <p:blipFill>
          <a:blip r:embed="rId6">
            <a:alphaModFix/>
          </a:blip>
          <a:stretch>
            <a:fillRect/>
          </a:stretch>
        </p:blipFill>
        <p:spPr>
          <a:xfrm>
            <a:off x="5881813" y="3650350"/>
            <a:ext cx="1104123" cy="1103050"/>
          </a:xfrm>
          <a:prstGeom prst="rect">
            <a:avLst/>
          </a:prstGeom>
          <a:noFill/>
          <a:ln>
            <a:noFill/>
          </a:ln>
        </p:spPr>
      </p:pic>
      <p:sp>
        <p:nvSpPr>
          <p:cNvPr id="720" name="Google Shape;720;p99"/>
          <p:cNvSpPr txBox="1"/>
          <p:nvPr/>
        </p:nvSpPr>
        <p:spPr>
          <a:xfrm>
            <a:off x="122125" y="1594650"/>
            <a:ext cx="25308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Samsung Users: 	3</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Apple Users: 	2</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Xiaomi Users:	1</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OnePlus Users: 	1</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0"/>
          <p:cNvSpPr txBox="1"/>
          <p:nvPr>
            <p:ph idx="4294967295" type="title"/>
          </p:nvPr>
        </p:nvSpPr>
        <p:spPr>
          <a:xfrm>
            <a:off x="3154650" y="67900"/>
            <a:ext cx="39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People and Context</a:t>
            </a:r>
            <a:endParaRPr sz="2700"/>
          </a:p>
        </p:txBody>
      </p:sp>
      <p:sp>
        <p:nvSpPr>
          <p:cNvPr id="726" name="Google Shape;726;p100"/>
          <p:cNvSpPr txBox="1"/>
          <p:nvPr/>
        </p:nvSpPr>
        <p:spPr>
          <a:xfrm>
            <a:off x="745425" y="749000"/>
            <a:ext cx="7767600" cy="12621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In work-related contexts, email is preferred over chat to share files because it allows for </a:t>
            </a:r>
            <a:r>
              <a:rPr b="1" lang="en">
                <a:solidFill>
                  <a:schemeClr val="dk1"/>
                </a:solidFill>
                <a:latin typeface="Nunito"/>
                <a:ea typeface="Nunito"/>
                <a:cs typeface="Nunito"/>
                <a:sym typeface="Nunito"/>
              </a:rPr>
              <a:t>keyword search.</a:t>
            </a:r>
            <a:endParaRPr b="1">
              <a:solidFill>
                <a:schemeClr val="dk1"/>
              </a:solidFill>
              <a:latin typeface="Nunito"/>
              <a:ea typeface="Nunito"/>
              <a:cs typeface="Nunito"/>
              <a:sym typeface="Nunito"/>
            </a:endParaRPr>
          </a:p>
          <a:p>
            <a:pPr indent="0" lvl="0" marL="0" rtl="0" algn="ctr">
              <a:spcBef>
                <a:spcPts val="0"/>
              </a:spcBef>
              <a:spcAft>
                <a:spcPts val="0"/>
              </a:spcAft>
              <a:buNone/>
            </a:pPr>
            <a:r>
              <a:rPr b="1" lang="en">
                <a:solidFill>
                  <a:schemeClr val="dk1"/>
                </a:solidFill>
                <a:highlight>
                  <a:srgbClr val="FFFFFF"/>
                </a:highlight>
                <a:latin typeface="Nunito"/>
                <a:ea typeface="Nunito"/>
                <a:cs typeface="Nunito"/>
                <a:sym typeface="Nunito"/>
              </a:rPr>
              <a:t>Separate google drive</a:t>
            </a:r>
            <a:r>
              <a:rPr lang="en">
                <a:solidFill>
                  <a:schemeClr val="dk1"/>
                </a:solidFill>
                <a:highlight>
                  <a:srgbClr val="FFFFFF"/>
                </a:highlight>
                <a:latin typeface="Nunito"/>
                <a:ea typeface="Nunito"/>
                <a:cs typeface="Nunito"/>
                <a:sym typeface="Nunito"/>
              </a:rPr>
              <a:t> accounts created for different needs: family photo archives, fan google drive, friends, etc.</a:t>
            </a:r>
            <a:r>
              <a:rPr lang="en" sz="1200">
                <a:solidFill>
                  <a:schemeClr val="dk1"/>
                </a:solidFill>
                <a:highlight>
                  <a:srgbClr val="FFFFFF"/>
                </a:highlight>
                <a:latin typeface="Nunito"/>
                <a:ea typeface="Nunito"/>
                <a:cs typeface="Nunito"/>
                <a:sym typeface="Nunito"/>
              </a:rPr>
              <a:t> </a:t>
            </a:r>
            <a:endParaRPr b="1" sz="1200">
              <a:solidFill>
                <a:schemeClr val="dk1"/>
              </a:solidFill>
              <a:latin typeface="Nunito"/>
              <a:ea typeface="Nunito"/>
              <a:cs typeface="Nunito"/>
              <a:sym typeface="Nunito"/>
            </a:endParaRPr>
          </a:p>
          <a:p>
            <a:pPr indent="0" lvl="0" marL="0" rtl="0" algn="ctr">
              <a:spcBef>
                <a:spcPts val="0"/>
              </a:spcBef>
              <a:spcAft>
                <a:spcPts val="0"/>
              </a:spcAft>
              <a:buNone/>
            </a:pPr>
            <a:r>
              <a:rPr b="1" lang="en">
                <a:solidFill>
                  <a:schemeClr val="dk1"/>
                </a:solidFill>
                <a:latin typeface="Nunito"/>
                <a:ea typeface="Nunito"/>
                <a:cs typeface="Nunito"/>
                <a:sym typeface="Nunito"/>
              </a:rPr>
              <a:t>Google Drive </a:t>
            </a:r>
            <a:r>
              <a:rPr lang="en">
                <a:solidFill>
                  <a:schemeClr val="dk1"/>
                </a:solidFill>
                <a:latin typeface="Nunito"/>
                <a:ea typeface="Nunito"/>
                <a:cs typeface="Nunito"/>
                <a:sym typeface="Nunito"/>
              </a:rPr>
              <a:t>is preferred for the group projects</a:t>
            </a:r>
            <a:endParaRPr>
              <a:solidFill>
                <a:schemeClr val="dk1"/>
              </a:solidFill>
              <a:latin typeface="Nunito"/>
              <a:ea typeface="Nunito"/>
              <a:cs typeface="Nunito"/>
              <a:sym typeface="Nunito"/>
            </a:endParaRPr>
          </a:p>
        </p:txBody>
      </p:sp>
      <p:grpSp>
        <p:nvGrpSpPr>
          <p:cNvPr id="727" name="Google Shape;727;p100"/>
          <p:cNvGrpSpPr/>
          <p:nvPr/>
        </p:nvGrpSpPr>
        <p:grpSpPr>
          <a:xfrm>
            <a:off x="588700" y="4138096"/>
            <a:ext cx="7651650" cy="615600"/>
            <a:chOff x="383850" y="4287796"/>
            <a:chExt cx="7651650" cy="615600"/>
          </a:xfrm>
        </p:grpSpPr>
        <p:sp>
          <p:nvSpPr>
            <p:cNvPr id="728" name="Google Shape;728;p100"/>
            <p:cNvSpPr/>
            <p:nvPr/>
          </p:nvSpPr>
          <p:spPr>
            <a:xfrm>
              <a:off x="2204100" y="428779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For our group project, we create a Google Drive link and upload all the necessary files to it. This is because we need to read papers and share them collaboratively</a:t>
              </a:r>
              <a:r>
                <a:rPr i="1" lang="en" sz="1200"/>
                <a:t>.</a:t>
              </a:r>
              <a:r>
                <a:rPr i="1" lang="en" sz="1200"/>
                <a:t> </a:t>
              </a:r>
              <a:endParaRPr i="1" sz="1200"/>
            </a:p>
          </p:txBody>
        </p:sp>
        <p:sp>
          <p:nvSpPr>
            <p:cNvPr id="729" name="Google Shape;729;p100"/>
            <p:cNvSpPr/>
            <p:nvPr/>
          </p:nvSpPr>
          <p:spPr>
            <a:xfrm>
              <a:off x="1453750" y="430924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30" name="Google Shape;730;p100"/>
            <p:cNvSpPr txBox="1"/>
            <p:nvPr/>
          </p:nvSpPr>
          <p:spPr>
            <a:xfrm>
              <a:off x="1508238" y="4403138"/>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P3.7</a:t>
              </a:r>
              <a:endParaRPr b="1" sz="1200">
                <a:latin typeface="Nunito"/>
                <a:ea typeface="Nunito"/>
                <a:cs typeface="Nunito"/>
                <a:sym typeface="Nunito"/>
              </a:endParaRPr>
            </a:p>
          </p:txBody>
        </p:sp>
        <p:sp>
          <p:nvSpPr>
            <p:cNvPr id="731" name="Google Shape;731;p100"/>
            <p:cNvSpPr txBox="1"/>
            <p:nvPr/>
          </p:nvSpPr>
          <p:spPr>
            <a:xfrm>
              <a:off x="383850" y="431855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732" name="Google Shape;732;p100"/>
          <p:cNvGrpSpPr/>
          <p:nvPr/>
        </p:nvGrpSpPr>
        <p:grpSpPr>
          <a:xfrm>
            <a:off x="429700" y="3053675"/>
            <a:ext cx="7609900" cy="1031400"/>
            <a:chOff x="196675" y="3359200"/>
            <a:chExt cx="7609900" cy="1031400"/>
          </a:xfrm>
        </p:grpSpPr>
        <p:sp>
          <p:nvSpPr>
            <p:cNvPr id="733" name="Google Shape;733;p100"/>
            <p:cNvSpPr/>
            <p:nvPr/>
          </p:nvSpPr>
          <p:spPr>
            <a:xfrm>
              <a:off x="1975175" y="338119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 sz="1200">
                  <a:solidFill>
                    <a:schemeClr val="dk1"/>
                  </a:solidFill>
                </a:rPr>
                <a:t> I have a separate google drive account for friends, family, k-pop concerts, photographs….I sort all my photos and files </a:t>
              </a:r>
              <a:r>
                <a:rPr i="1" lang="en" sz="1200">
                  <a:solidFill>
                    <a:schemeClr val="dk1"/>
                  </a:solidFill>
                </a:rPr>
                <a:t>everyday</a:t>
              </a:r>
              <a:endParaRPr i="1" sz="1200">
                <a:solidFill>
                  <a:schemeClr val="dk1"/>
                </a:solidFill>
              </a:endParaRPr>
            </a:p>
            <a:p>
              <a:pPr indent="0" lvl="0" marL="0" rtl="0" algn="l">
                <a:spcBef>
                  <a:spcPts val="0"/>
                </a:spcBef>
                <a:spcAft>
                  <a:spcPts val="0"/>
                </a:spcAft>
                <a:buNone/>
              </a:pPr>
              <a:r>
                <a:t/>
              </a:r>
              <a:endParaRPr i="1" sz="1200"/>
            </a:p>
          </p:txBody>
        </p:sp>
        <p:sp>
          <p:nvSpPr>
            <p:cNvPr id="734" name="Google Shape;734;p100"/>
            <p:cNvSpPr/>
            <p:nvPr/>
          </p:nvSpPr>
          <p:spPr>
            <a:xfrm>
              <a:off x="1670275" y="3402649"/>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35" name="Google Shape;735;p100"/>
            <p:cNvSpPr txBox="1"/>
            <p:nvPr/>
          </p:nvSpPr>
          <p:spPr>
            <a:xfrm>
              <a:off x="196675" y="3359200"/>
              <a:ext cx="1473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Apple user, student, uses different Google Drive accounts for different purposes</a:t>
              </a:r>
              <a:endParaRPr sz="1100">
                <a:solidFill>
                  <a:schemeClr val="dk1"/>
                </a:solidFill>
                <a:latin typeface="Nunito"/>
                <a:ea typeface="Nunito"/>
                <a:cs typeface="Nunito"/>
                <a:sym typeface="Nunito"/>
              </a:endParaRPr>
            </a:p>
          </p:txBody>
        </p:sp>
      </p:grpSp>
      <p:sp>
        <p:nvSpPr>
          <p:cNvPr id="736" name="Google Shape;736;p100"/>
          <p:cNvSpPr txBox="1"/>
          <p:nvPr/>
        </p:nvSpPr>
        <p:spPr>
          <a:xfrm>
            <a:off x="1949475" y="2145938"/>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grpSp>
        <p:nvGrpSpPr>
          <p:cNvPr id="737" name="Google Shape;737;p100"/>
          <p:cNvGrpSpPr/>
          <p:nvPr/>
        </p:nvGrpSpPr>
        <p:grpSpPr>
          <a:xfrm>
            <a:off x="507200" y="2030763"/>
            <a:ext cx="7609900" cy="1108200"/>
            <a:chOff x="196675" y="3359200"/>
            <a:chExt cx="7609900" cy="1108200"/>
          </a:xfrm>
        </p:grpSpPr>
        <p:sp>
          <p:nvSpPr>
            <p:cNvPr id="738" name="Google Shape;738;p100"/>
            <p:cNvSpPr/>
            <p:nvPr/>
          </p:nvSpPr>
          <p:spPr>
            <a:xfrm>
              <a:off x="1975175" y="3381196"/>
              <a:ext cx="58314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i="1" lang="en" sz="1200"/>
                <a:t>Formality as in … if it’s like a guideline thing that you’re going to come back to. Then it’s better to have it in a consolidated email.</a:t>
              </a:r>
              <a:r>
                <a:rPr i="1" lang="en"/>
                <a:t> </a:t>
              </a:r>
              <a:endParaRPr i="1"/>
            </a:p>
          </p:txBody>
        </p:sp>
        <p:sp>
          <p:nvSpPr>
            <p:cNvPr id="739" name="Google Shape;739;p100"/>
            <p:cNvSpPr/>
            <p:nvPr/>
          </p:nvSpPr>
          <p:spPr>
            <a:xfrm>
              <a:off x="1670275" y="3402638"/>
              <a:ext cx="7212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Nunito"/>
                  <a:ea typeface="Nunito"/>
                  <a:cs typeface="Nunito"/>
                  <a:sym typeface="Nunito"/>
                </a:rPr>
                <a:t>P1.7</a:t>
              </a:r>
              <a:endParaRPr b="1" sz="1200">
                <a:latin typeface="Nunito"/>
                <a:ea typeface="Nunito"/>
                <a:cs typeface="Nunito"/>
                <a:sym typeface="Nunito"/>
              </a:endParaRPr>
            </a:p>
          </p:txBody>
        </p:sp>
        <p:sp>
          <p:nvSpPr>
            <p:cNvPr id="740" name="Google Shape;740;p100"/>
            <p:cNvSpPr txBox="1"/>
            <p:nvPr/>
          </p:nvSpPr>
          <p:spPr>
            <a:xfrm>
              <a:off x="196675" y="3359200"/>
              <a:ext cx="147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working professional, uses Zoho mail and Cliq in work contexts</a:t>
              </a:r>
              <a:endParaRPr sz="1200">
                <a:solidFill>
                  <a:schemeClr val="dk1"/>
                </a:solidFill>
                <a:latin typeface="Nunito"/>
                <a:ea typeface="Nunito"/>
                <a:cs typeface="Nunito"/>
                <a:sym typeface="Nunito"/>
              </a:endParaRPr>
            </a:p>
          </p:txBody>
        </p:sp>
      </p:grpSp>
      <p:sp>
        <p:nvSpPr>
          <p:cNvPr id="741" name="Google Shape;741;p100"/>
          <p:cNvSpPr txBox="1"/>
          <p:nvPr/>
        </p:nvSpPr>
        <p:spPr>
          <a:xfrm>
            <a:off x="1907400" y="316615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P1.6</a:t>
            </a:r>
            <a:endParaRPr b="1" sz="12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01"/>
          <p:cNvPicPr preferRelativeResize="0"/>
          <p:nvPr/>
        </p:nvPicPr>
        <p:blipFill>
          <a:blip r:embed="rId3">
            <a:alphaModFix/>
          </a:blip>
          <a:stretch>
            <a:fillRect/>
          </a:stretch>
        </p:blipFill>
        <p:spPr>
          <a:xfrm>
            <a:off x="1425125" y="89275"/>
            <a:ext cx="2374685" cy="4838701"/>
          </a:xfrm>
          <a:prstGeom prst="rect">
            <a:avLst/>
          </a:prstGeom>
          <a:noFill/>
          <a:ln>
            <a:noFill/>
          </a:ln>
        </p:spPr>
      </p:pic>
      <p:sp>
        <p:nvSpPr>
          <p:cNvPr id="747" name="Google Shape;747;p101"/>
          <p:cNvSpPr txBox="1"/>
          <p:nvPr/>
        </p:nvSpPr>
        <p:spPr>
          <a:xfrm>
            <a:off x="4240075" y="2116525"/>
            <a:ext cx="34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The </a:t>
            </a:r>
            <a:r>
              <a:rPr lang="en">
                <a:solidFill>
                  <a:schemeClr val="dk1"/>
                </a:solidFill>
                <a:latin typeface="Nunito"/>
                <a:ea typeface="Nunito"/>
                <a:cs typeface="Nunito"/>
                <a:sym typeface="Nunito"/>
              </a:rPr>
              <a:t>different Google Drive accounts of P1.6, for different purposes </a:t>
            </a:r>
            <a:endParaRPr>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2"/>
          <p:cNvSpPr txBox="1"/>
          <p:nvPr>
            <p:ph idx="4294967295" type="title"/>
          </p:nvPr>
        </p:nvSpPr>
        <p:spPr>
          <a:xfrm>
            <a:off x="1247200" y="182575"/>
            <a:ext cx="68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Interoperability</a:t>
            </a:r>
            <a:endParaRPr sz="2700"/>
          </a:p>
        </p:txBody>
      </p:sp>
      <p:sp>
        <p:nvSpPr>
          <p:cNvPr id="753" name="Google Shape;753;p102"/>
          <p:cNvSpPr txBox="1"/>
          <p:nvPr/>
        </p:nvSpPr>
        <p:spPr>
          <a:xfrm>
            <a:off x="964950" y="845725"/>
            <a:ext cx="6787800" cy="14775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accent6"/>
                </a:highlight>
                <a:latin typeface="Nunito"/>
                <a:ea typeface="Nunito"/>
                <a:cs typeface="Nunito"/>
                <a:sym typeface="Nunito"/>
              </a:rPr>
              <a:t>NFC posed challenge while transferring files between a Samsung and Pixel phone</a:t>
            </a:r>
            <a:endParaRPr>
              <a:solidFill>
                <a:schemeClr val="dk1"/>
              </a:solidFill>
              <a:highlight>
                <a:schemeClr val="accent6"/>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a:solidFill>
                  <a:schemeClr val="dk1"/>
                </a:solidFill>
                <a:highlight>
                  <a:schemeClr val="accent6"/>
                </a:highlight>
                <a:latin typeface="Nunito"/>
                <a:ea typeface="Nunito"/>
                <a:cs typeface="Nunito"/>
                <a:sym typeface="Nunito"/>
              </a:rPr>
              <a:t>.</a:t>
            </a:r>
            <a:endParaRPr>
              <a:solidFill>
                <a:schemeClr val="dk1"/>
              </a:solidFill>
              <a:highlight>
                <a:schemeClr val="accent6"/>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highlight>
                  <a:schemeClr val="accent6"/>
                </a:highlight>
                <a:latin typeface="Nunito"/>
                <a:ea typeface="Nunito"/>
                <a:cs typeface="Nunito"/>
                <a:sym typeface="Nunito"/>
              </a:rPr>
              <a:t>Google Photos(App) is difficult to be use on Apple, So preferred to be opened on Chrome.</a:t>
            </a:r>
            <a:endParaRPr>
              <a:solidFill>
                <a:schemeClr val="dk1"/>
              </a:solidFill>
              <a:highlight>
                <a:schemeClr val="accent6"/>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accent6"/>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highlight>
                  <a:schemeClr val="accent4"/>
                </a:highlight>
                <a:latin typeface="Nunito"/>
                <a:ea typeface="Nunito"/>
                <a:cs typeface="Nunito"/>
                <a:sym typeface="Nunito"/>
              </a:rPr>
              <a:t>Data Transfer using cables still preferred by the users</a:t>
            </a:r>
            <a:endParaRPr>
              <a:solidFill>
                <a:schemeClr val="dk1"/>
              </a:solidFill>
              <a:highlight>
                <a:schemeClr val="accent6"/>
              </a:highlight>
              <a:latin typeface="Nunito"/>
              <a:ea typeface="Nunito"/>
              <a:cs typeface="Nunito"/>
              <a:sym typeface="Nunito"/>
            </a:endParaRPr>
          </a:p>
        </p:txBody>
      </p:sp>
      <p:grpSp>
        <p:nvGrpSpPr>
          <p:cNvPr id="754" name="Google Shape;754;p102"/>
          <p:cNvGrpSpPr/>
          <p:nvPr/>
        </p:nvGrpSpPr>
        <p:grpSpPr>
          <a:xfrm>
            <a:off x="1541188" y="3842100"/>
            <a:ext cx="6331288" cy="728400"/>
            <a:chOff x="1038713" y="3878650"/>
            <a:chExt cx="6331288" cy="728400"/>
          </a:xfrm>
        </p:grpSpPr>
        <p:sp>
          <p:nvSpPr>
            <p:cNvPr id="755" name="Google Shape;755;p102"/>
            <p:cNvSpPr/>
            <p:nvPr/>
          </p:nvSpPr>
          <p:spPr>
            <a:xfrm>
              <a:off x="1757000" y="3878650"/>
              <a:ext cx="5613000" cy="728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I transferred a movie file from my laptop to my smartphone using a data cable. I did this to watch the movie while travelling.</a:t>
              </a:r>
              <a:endParaRPr i="1" sz="1200"/>
            </a:p>
          </p:txBody>
        </p:sp>
        <p:sp>
          <p:nvSpPr>
            <p:cNvPr id="756" name="Google Shape;756;p102"/>
            <p:cNvSpPr/>
            <p:nvPr/>
          </p:nvSpPr>
          <p:spPr>
            <a:xfrm>
              <a:off x="1038736" y="3938100"/>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57" name="Google Shape;757;p102"/>
            <p:cNvSpPr txBox="1"/>
            <p:nvPr/>
          </p:nvSpPr>
          <p:spPr>
            <a:xfrm>
              <a:off x="1038713" y="403200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P3.7</a:t>
              </a:r>
              <a:endParaRPr b="1" sz="1200">
                <a:latin typeface="Nunito"/>
                <a:ea typeface="Nunito"/>
                <a:cs typeface="Nunito"/>
                <a:sym typeface="Nunito"/>
              </a:endParaRPr>
            </a:p>
          </p:txBody>
        </p:sp>
      </p:grpSp>
      <p:grpSp>
        <p:nvGrpSpPr>
          <p:cNvPr id="758" name="Google Shape;758;p102"/>
          <p:cNvGrpSpPr/>
          <p:nvPr/>
        </p:nvGrpSpPr>
        <p:grpSpPr>
          <a:xfrm>
            <a:off x="1807300" y="2621425"/>
            <a:ext cx="6201300" cy="1007700"/>
            <a:chOff x="1674250" y="1753525"/>
            <a:chExt cx="6201300" cy="1007700"/>
          </a:xfrm>
        </p:grpSpPr>
        <p:sp>
          <p:nvSpPr>
            <p:cNvPr id="759" name="Google Shape;759;p102"/>
            <p:cNvSpPr/>
            <p:nvPr/>
          </p:nvSpPr>
          <p:spPr>
            <a:xfrm>
              <a:off x="2303950" y="1753525"/>
              <a:ext cx="5571600" cy="1007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1"/>
                  </a:solidFill>
                  <a:highlight>
                    <a:schemeClr val="accent3"/>
                  </a:highlight>
                </a:rPr>
                <a:t>My brother had a Pixel, I had a Samsung and we needed a large video file and I don't remember which app I used, but it was not seamless, it wouldn't recognize the device and when we send the file, it would stop midway, so you had to do it a couple of times. </a:t>
              </a:r>
              <a:endParaRPr sz="1100">
                <a:highlight>
                  <a:schemeClr val="accent3"/>
                </a:highlight>
                <a:latin typeface="Nunito"/>
                <a:ea typeface="Nunito"/>
                <a:cs typeface="Nunito"/>
                <a:sym typeface="Nunito"/>
              </a:endParaRPr>
            </a:p>
          </p:txBody>
        </p:sp>
        <p:sp>
          <p:nvSpPr>
            <p:cNvPr id="760" name="Google Shape;760;p102"/>
            <p:cNvSpPr/>
            <p:nvPr/>
          </p:nvSpPr>
          <p:spPr>
            <a:xfrm>
              <a:off x="1674250" y="1928412"/>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61" name="Google Shape;761;p102"/>
            <p:cNvSpPr txBox="1"/>
            <p:nvPr/>
          </p:nvSpPr>
          <p:spPr>
            <a:xfrm>
              <a:off x="1720688" y="202230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grpSp>
      <p:sp>
        <p:nvSpPr>
          <p:cNvPr id="762" name="Google Shape;762;p102"/>
          <p:cNvSpPr txBox="1"/>
          <p:nvPr/>
        </p:nvSpPr>
        <p:spPr>
          <a:xfrm>
            <a:off x="200650" y="2663575"/>
            <a:ext cx="1473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Ex-Samsung user.</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Challenges with interoperability with different devices</a:t>
            </a:r>
            <a:endParaRPr sz="1100">
              <a:solidFill>
                <a:schemeClr val="dk1"/>
              </a:solidFill>
              <a:latin typeface="Nunito"/>
              <a:ea typeface="Nunito"/>
              <a:cs typeface="Nunito"/>
              <a:sym typeface="Nunito"/>
            </a:endParaRPr>
          </a:p>
        </p:txBody>
      </p:sp>
      <p:sp>
        <p:nvSpPr>
          <p:cNvPr id="763" name="Google Shape;763;p102"/>
          <p:cNvSpPr txBox="1"/>
          <p:nvPr/>
        </p:nvSpPr>
        <p:spPr>
          <a:xfrm>
            <a:off x="200650" y="3878650"/>
            <a:ext cx="147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3"/>
          <p:cNvSpPr txBox="1"/>
          <p:nvPr>
            <p:ph idx="4294967295" type="title"/>
          </p:nvPr>
        </p:nvSpPr>
        <p:spPr>
          <a:xfrm>
            <a:off x="713250" y="457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Absence</a:t>
            </a:r>
            <a:endParaRPr/>
          </a:p>
        </p:txBody>
      </p:sp>
      <p:sp>
        <p:nvSpPr>
          <p:cNvPr id="769" name="Google Shape;769;p103"/>
          <p:cNvSpPr txBox="1"/>
          <p:nvPr/>
        </p:nvSpPr>
        <p:spPr>
          <a:xfrm>
            <a:off x="4047950" y="29802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 </a:t>
            </a:r>
            <a:endParaRPr b="1" sz="1100">
              <a:solidFill>
                <a:schemeClr val="dk1"/>
              </a:solidFill>
            </a:endParaRPr>
          </a:p>
        </p:txBody>
      </p:sp>
      <p:sp>
        <p:nvSpPr>
          <p:cNvPr id="770" name="Google Shape;770;p103"/>
          <p:cNvSpPr txBox="1"/>
          <p:nvPr/>
        </p:nvSpPr>
        <p:spPr>
          <a:xfrm>
            <a:off x="1528225" y="828325"/>
            <a:ext cx="6215700" cy="16932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Usage of quick share and Bluetooth appeared during lack of internet.</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Numbers of errors faced while </a:t>
            </a:r>
            <a:r>
              <a:rPr lang="en">
                <a:latin typeface="Nunito"/>
                <a:ea typeface="Nunito"/>
                <a:cs typeface="Nunito"/>
                <a:sym typeface="Nunito"/>
              </a:rPr>
              <a:t>transferring files on non-internet methods, were largely around pairing and device compatibility.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Bluetooth is used in few cases but not appreciated.</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grpSp>
        <p:nvGrpSpPr>
          <p:cNvPr id="771" name="Google Shape;771;p103"/>
          <p:cNvGrpSpPr/>
          <p:nvPr/>
        </p:nvGrpSpPr>
        <p:grpSpPr>
          <a:xfrm>
            <a:off x="1865298" y="3865975"/>
            <a:ext cx="6283777" cy="572700"/>
            <a:chOff x="1679386" y="4277150"/>
            <a:chExt cx="6283777" cy="572700"/>
          </a:xfrm>
        </p:grpSpPr>
        <p:sp>
          <p:nvSpPr>
            <p:cNvPr id="772" name="Google Shape;772;p103"/>
            <p:cNvSpPr/>
            <p:nvPr/>
          </p:nvSpPr>
          <p:spPr>
            <a:xfrm>
              <a:off x="2309063" y="427715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200">
                  <a:solidFill>
                    <a:schemeClr val="dk1"/>
                  </a:solidFill>
                  <a:highlight>
                    <a:schemeClr val="accent3"/>
                  </a:highlight>
                </a:rPr>
                <a:t>I think Bluetooth is never hassle free anyway, yeah, it's still like sometimes it recognizes the device, sometimes it doesn't</a:t>
              </a:r>
              <a:endParaRPr i="1" sz="1300"/>
            </a:p>
          </p:txBody>
        </p:sp>
        <p:sp>
          <p:nvSpPr>
            <p:cNvPr id="773" name="Google Shape;773;p103"/>
            <p:cNvSpPr/>
            <p:nvPr/>
          </p:nvSpPr>
          <p:spPr>
            <a:xfrm>
              <a:off x="1679386" y="4277150"/>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74" name="Google Shape;774;p103"/>
            <p:cNvSpPr txBox="1"/>
            <p:nvPr/>
          </p:nvSpPr>
          <p:spPr>
            <a:xfrm>
              <a:off x="1725813" y="437105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grpSp>
      <p:grpSp>
        <p:nvGrpSpPr>
          <p:cNvPr id="775" name="Google Shape;775;p103"/>
          <p:cNvGrpSpPr/>
          <p:nvPr/>
        </p:nvGrpSpPr>
        <p:grpSpPr>
          <a:xfrm>
            <a:off x="446350" y="2649213"/>
            <a:ext cx="7403325" cy="677250"/>
            <a:chOff x="398100" y="1799700"/>
            <a:chExt cx="7403325" cy="677250"/>
          </a:xfrm>
        </p:grpSpPr>
        <p:sp>
          <p:nvSpPr>
            <p:cNvPr id="776" name="Google Shape;776;p103"/>
            <p:cNvSpPr/>
            <p:nvPr/>
          </p:nvSpPr>
          <p:spPr>
            <a:xfrm>
              <a:off x="2188425" y="1861350"/>
              <a:ext cx="56130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300">
                  <a:solidFill>
                    <a:srgbClr val="303030"/>
                  </a:solidFill>
                </a:rPr>
                <a:t>Today, I used Quick Share to receive a file from my classmate because the Wi-Fi network is not available in our hostel.</a:t>
              </a:r>
              <a:endParaRPr i="1" sz="1100">
                <a:solidFill>
                  <a:srgbClr val="303030"/>
                </a:solidFill>
                <a:highlight>
                  <a:schemeClr val="accent3"/>
                </a:highlight>
              </a:endParaRPr>
            </a:p>
          </p:txBody>
        </p:sp>
        <p:sp>
          <p:nvSpPr>
            <p:cNvPr id="777" name="Google Shape;777;p103"/>
            <p:cNvSpPr/>
            <p:nvPr/>
          </p:nvSpPr>
          <p:spPr>
            <a:xfrm>
              <a:off x="1720675" y="1882799"/>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78" name="Google Shape;778;p103"/>
            <p:cNvSpPr txBox="1"/>
            <p:nvPr/>
          </p:nvSpPr>
          <p:spPr>
            <a:xfrm>
              <a:off x="1720663" y="1976688"/>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P3.7</a:t>
              </a:r>
              <a:endParaRPr b="1" sz="1200">
                <a:latin typeface="Nunito"/>
                <a:ea typeface="Nunito"/>
                <a:cs typeface="Nunito"/>
                <a:sym typeface="Nunito"/>
              </a:endParaRPr>
            </a:p>
          </p:txBody>
        </p:sp>
        <p:sp>
          <p:nvSpPr>
            <p:cNvPr id="779" name="Google Shape;779;p103"/>
            <p:cNvSpPr txBox="1"/>
            <p:nvPr/>
          </p:nvSpPr>
          <p:spPr>
            <a:xfrm>
              <a:off x="398100" y="179970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sp>
        <p:nvSpPr>
          <p:cNvPr id="780" name="Google Shape;780;p103"/>
          <p:cNvSpPr txBox="1"/>
          <p:nvPr/>
        </p:nvSpPr>
        <p:spPr>
          <a:xfrm>
            <a:off x="240550" y="3793025"/>
            <a:ext cx="1576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Apple user, has difficulty sharing using Bluetooth when internet is poor. </a:t>
            </a:r>
            <a:endParaRPr sz="1100">
              <a:solidFill>
                <a:schemeClr val="dk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4"/>
          <p:cNvSpPr txBox="1"/>
          <p:nvPr>
            <p:ph idx="4294967295" type="title"/>
          </p:nvPr>
        </p:nvSpPr>
        <p:spPr>
          <a:xfrm>
            <a:off x="2282050" y="83925"/>
            <a:ext cx="515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Group Sharing and Bulk Sharing</a:t>
            </a:r>
            <a:endParaRPr sz="2700"/>
          </a:p>
        </p:txBody>
      </p:sp>
      <p:sp>
        <p:nvSpPr>
          <p:cNvPr id="786" name="Google Shape;786;p104"/>
          <p:cNvSpPr txBox="1"/>
          <p:nvPr/>
        </p:nvSpPr>
        <p:spPr>
          <a:xfrm>
            <a:off x="1750600" y="967350"/>
            <a:ext cx="6215700" cy="831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After a group trip, Google Drive or Photos are useful to </a:t>
            </a:r>
            <a:r>
              <a:rPr b="1" lang="en">
                <a:solidFill>
                  <a:schemeClr val="dk1"/>
                </a:solidFill>
                <a:latin typeface="Nunito"/>
                <a:ea typeface="Nunito"/>
                <a:cs typeface="Nunito"/>
                <a:sym typeface="Nunito"/>
              </a:rPr>
              <a:t>share &amp; compile pictures</a:t>
            </a:r>
            <a:endParaRPr b="1">
              <a:solidFill>
                <a:schemeClr val="dk1"/>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WhatsApp dominates in the group file sharing among the majority</a:t>
            </a:r>
            <a:endParaRPr>
              <a:solidFill>
                <a:schemeClr val="dk1"/>
              </a:solidFill>
              <a:latin typeface="Nunito"/>
              <a:ea typeface="Nunito"/>
              <a:cs typeface="Nunito"/>
              <a:sym typeface="Nunito"/>
            </a:endParaRPr>
          </a:p>
        </p:txBody>
      </p:sp>
      <p:grpSp>
        <p:nvGrpSpPr>
          <p:cNvPr id="787" name="Google Shape;787;p104"/>
          <p:cNvGrpSpPr/>
          <p:nvPr/>
        </p:nvGrpSpPr>
        <p:grpSpPr>
          <a:xfrm>
            <a:off x="1757788" y="2086602"/>
            <a:ext cx="6201313" cy="1220100"/>
            <a:chOff x="1757788" y="2086602"/>
            <a:chExt cx="6201313" cy="1220100"/>
          </a:xfrm>
        </p:grpSpPr>
        <p:sp>
          <p:nvSpPr>
            <p:cNvPr id="788" name="Google Shape;788;p104"/>
            <p:cNvSpPr/>
            <p:nvPr/>
          </p:nvSpPr>
          <p:spPr>
            <a:xfrm>
              <a:off x="2127700" y="2086602"/>
              <a:ext cx="5831400" cy="12201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i="1" lang="en" sz="1200">
                  <a:solidFill>
                    <a:srgbClr val="303030"/>
                  </a:solidFill>
                </a:rPr>
                <a:t>“</a:t>
              </a:r>
              <a:r>
                <a:rPr i="1" lang="en" sz="1200">
                  <a:solidFill>
                    <a:srgbClr val="303030"/>
                  </a:solidFill>
                </a:rPr>
                <a:t>It's a shared album and everybody puts their own images, uploads them there…oh, it's Google Photos actually. </a:t>
              </a:r>
              <a:endParaRPr i="1" sz="1200">
                <a:solidFill>
                  <a:srgbClr val="303030"/>
                </a:solidFill>
              </a:endParaRPr>
            </a:p>
            <a:p>
              <a:pPr indent="0" lvl="0" marL="457200" rtl="0" algn="l">
                <a:spcBef>
                  <a:spcPts val="0"/>
                </a:spcBef>
                <a:spcAft>
                  <a:spcPts val="0"/>
                </a:spcAft>
                <a:buClr>
                  <a:schemeClr val="dk1"/>
                </a:buClr>
                <a:buSzPts val="1100"/>
                <a:buFont typeface="Arial"/>
                <a:buNone/>
              </a:pPr>
              <a:r>
                <a:rPr i="1" lang="en" sz="1200">
                  <a:solidFill>
                    <a:srgbClr val="303030"/>
                  </a:solidFill>
                </a:rPr>
                <a:t>So in Apple, you can't upload it through the app, so I have to open it through the Chrome browser and then select only 20 images and remember what 20 images I selected, because it doesn't load.”</a:t>
              </a:r>
              <a:endParaRPr i="1" sz="1200">
                <a:solidFill>
                  <a:srgbClr val="303030"/>
                </a:solidFill>
              </a:endParaRPr>
            </a:p>
          </p:txBody>
        </p:sp>
        <p:sp>
          <p:nvSpPr>
            <p:cNvPr id="789" name="Google Shape;789;p104"/>
            <p:cNvSpPr/>
            <p:nvPr/>
          </p:nvSpPr>
          <p:spPr>
            <a:xfrm>
              <a:off x="1757800" y="2246599"/>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90" name="Google Shape;790;p104"/>
            <p:cNvSpPr txBox="1"/>
            <p:nvPr/>
          </p:nvSpPr>
          <p:spPr>
            <a:xfrm>
              <a:off x="1757788" y="2340488"/>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grpSp>
      <p:grpSp>
        <p:nvGrpSpPr>
          <p:cNvPr id="791" name="Google Shape;791;p104"/>
          <p:cNvGrpSpPr/>
          <p:nvPr/>
        </p:nvGrpSpPr>
        <p:grpSpPr>
          <a:xfrm>
            <a:off x="449475" y="3712450"/>
            <a:ext cx="7516825" cy="1477500"/>
            <a:chOff x="446350" y="3375850"/>
            <a:chExt cx="7516825" cy="1477500"/>
          </a:xfrm>
        </p:grpSpPr>
        <p:sp>
          <p:nvSpPr>
            <p:cNvPr id="792" name="Google Shape;792;p104"/>
            <p:cNvSpPr/>
            <p:nvPr/>
          </p:nvSpPr>
          <p:spPr>
            <a:xfrm>
              <a:off x="2309075" y="3375850"/>
              <a:ext cx="5654100" cy="10443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 I use Discord often. We use one server for studying, gaming everything. There are different channels for each activity. For studying there's a separate voice channel, for gaming there's a separate voice channel. </a:t>
              </a:r>
              <a:endParaRPr i="1" sz="1200"/>
            </a:p>
          </p:txBody>
        </p:sp>
        <p:sp>
          <p:nvSpPr>
            <p:cNvPr id="793" name="Google Shape;793;p104"/>
            <p:cNvSpPr/>
            <p:nvPr/>
          </p:nvSpPr>
          <p:spPr>
            <a:xfrm>
              <a:off x="1632936" y="3478400"/>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794" name="Google Shape;794;p104"/>
            <p:cNvSpPr txBox="1"/>
            <p:nvPr/>
          </p:nvSpPr>
          <p:spPr>
            <a:xfrm>
              <a:off x="1679363" y="357230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P3.6</a:t>
              </a:r>
              <a:endParaRPr b="1" sz="1200">
                <a:latin typeface="Nunito"/>
                <a:ea typeface="Nunito"/>
                <a:cs typeface="Nunito"/>
                <a:sym typeface="Nunito"/>
              </a:endParaRPr>
            </a:p>
          </p:txBody>
        </p:sp>
        <p:sp>
          <p:nvSpPr>
            <p:cNvPr id="795" name="Google Shape;795;p104"/>
            <p:cNvSpPr txBox="1"/>
            <p:nvPr/>
          </p:nvSpPr>
          <p:spPr>
            <a:xfrm>
              <a:off x="446350" y="3375850"/>
              <a:ext cx="127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OnePlus</a:t>
              </a:r>
              <a:r>
                <a:rPr lang="en" sz="1200">
                  <a:solidFill>
                    <a:schemeClr val="dk1"/>
                  </a:solidFill>
                  <a:latin typeface="Nunito"/>
                  <a:ea typeface="Nunito"/>
                  <a:cs typeface="Nunito"/>
                  <a:sym typeface="Nunito"/>
                </a:rPr>
                <a:t>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 belong to Gen Z who prefers Discord over other messaging platforms</a:t>
              </a:r>
              <a:endParaRPr sz="1200">
                <a:solidFill>
                  <a:schemeClr val="dk1"/>
                </a:solidFill>
                <a:latin typeface="Nunito"/>
                <a:ea typeface="Nunito"/>
                <a:cs typeface="Nunito"/>
                <a:sym typeface="Nunito"/>
              </a:endParaRPr>
            </a:p>
          </p:txBody>
        </p:sp>
      </p:grpSp>
      <p:sp>
        <p:nvSpPr>
          <p:cNvPr id="796" name="Google Shape;796;p104"/>
          <p:cNvSpPr txBox="1"/>
          <p:nvPr/>
        </p:nvSpPr>
        <p:spPr>
          <a:xfrm>
            <a:off x="219875" y="2110050"/>
            <a:ext cx="1473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uses Google Photos to get files after group trips, but finds it difficult to use and access</a:t>
            </a:r>
            <a:endParaRPr sz="1200">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5"/>
          <p:cNvSpPr txBox="1"/>
          <p:nvPr>
            <p:ph idx="4294967295" type="title"/>
          </p:nvPr>
        </p:nvSpPr>
        <p:spPr>
          <a:xfrm>
            <a:off x="1495050" y="95675"/>
            <a:ext cx="61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Specific features of other  Application</a:t>
            </a:r>
            <a:endParaRPr sz="2700"/>
          </a:p>
        </p:txBody>
      </p:sp>
      <p:sp>
        <p:nvSpPr>
          <p:cNvPr id="802" name="Google Shape;802;p105"/>
          <p:cNvSpPr txBox="1"/>
          <p:nvPr/>
        </p:nvSpPr>
        <p:spPr>
          <a:xfrm>
            <a:off x="310625" y="604375"/>
            <a:ext cx="8569500" cy="14775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Nunito"/>
                <a:ea typeface="Nunito"/>
                <a:cs typeface="Nunito"/>
                <a:sym typeface="Nunito"/>
              </a:rPr>
              <a:t>Respondent noted that Scheduled sharing is useful, in which Tumblr is </a:t>
            </a:r>
            <a:r>
              <a:rPr lang="en">
                <a:latin typeface="Nunito"/>
                <a:ea typeface="Nunito"/>
                <a:cs typeface="Nunito"/>
                <a:sym typeface="Nunito"/>
              </a:rPr>
              <a:t>preferred</a:t>
            </a:r>
            <a:r>
              <a:rPr lang="en">
                <a:latin typeface="Nunito"/>
                <a:ea typeface="Nunito"/>
                <a:cs typeface="Nunito"/>
                <a:sym typeface="Nunito"/>
              </a:rPr>
              <a:t> over Twitter, due to its free services</a:t>
            </a:r>
            <a:endParaRPr>
              <a:latin typeface="Nunito"/>
              <a:ea typeface="Nunito"/>
              <a:cs typeface="Nunito"/>
              <a:sym typeface="Nunito"/>
            </a:endParaRPr>
          </a:p>
          <a:p>
            <a:pPr indent="0" lvl="0" marL="0" rtl="0" algn="just">
              <a:spcBef>
                <a:spcPts val="0"/>
              </a:spcBef>
              <a:spcAft>
                <a:spcPts val="0"/>
              </a:spcAft>
              <a:buNone/>
            </a:pPr>
            <a:r>
              <a:t/>
            </a:r>
            <a:endParaRPr>
              <a:latin typeface="Nunito"/>
              <a:ea typeface="Nunito"/>
              <a:cs typeface="Nunito"/>
              <a:sym typeface="Nunito"/>
            </a:endParaRPr>
          </a:p>
          <a:p>
            <a:pPr indent="0" lvl="0" marL="0" rtl="0" algn="just">
              <a:spcBef>
                <a:spcPts val="0"/>
              </a:spcBef>
              <a:spcAft>
                <a:spcPts val="0"/>
              </a:spcAft>
              <a:buNone/>
            </a:pPr>
            <a:r>
              <a:rPr lang="en">
                <a:latin typeface="Nunito"/>
                <a:ea typeface="Nunito"/>
                <a:cs typeface="Nunito"/>
                <a:sym typeface="Nunito"/>
              </a:rPr>
              <a:t>Keyword Search feature on WhatsApp was found helpful to make old files accessible.</a:t>
            </a:r>
            <a:endParaRPr>
              <a:latin typeface="Nunito"/>
              <a:ea typeface="Nunito"/>
              <a:cs typeface="Nunito"/>
              <a:sym typeface="Nunito"/>
            </a:endParaRPr>
          </a:p>
          <a:p>
            <a:pPr indent="0" lvl="0" marL="0" rtl="0" algn="just">
              <a:spcBef>
                <a:spcPts val="0"/>
              </a:spcBef>
              <a:spcAft>
                <a:spcPts val="0"/>
              </a:spcAft>
              <a:buNone/>
            </a:pPr>
            <a:r>
              <a:t/>
            </a:r>
            <a:endParaRPr>
              <a:latin typeface="Nunito"/>
              <a:ea typeface="Nunito"/>
              <a:cs typeface="Nunito"/>
              <a:sym typeface="Nunito"/>
            </a:endParaRPr>
          </a:p>
          <a:p>
            <a:pPr indent="0" lvl="0" marL="0" rtl="0" algn="just">
              <a:spcBef>
                <a:spcPts val="0"/>
              </a:spcBef>
              <a:spcAft>
                <a:spcPts val="0"/>
              </a:spcAft>
              <a:buNone/>
            </a:pPr>
            <a:r>
              <a:rPr lang="en">
                <a:latin typeface="Nunito"/>
                <a:ea typeface="Nunito"/>
                <a:cs typeface="Nunito"/>
                <a:sym typeface="Nunito"/>
              </a:rPr>
              <a:t>OneDrive appeared </a:t>
            </a:r>
            <a:r>
              <a:rPr lang="en">
                <a:latin typeface="Nunito"/>
                <a:ea typeface="Nunito"/>
                <a:cs typeface="Nunito"/>
                <a:sym typeface="Nunito"/>
              </a:rPr>
              <a:t>convenient</a:t>
            </a:r>
            <a:r>
              <a:rPr lang="en">
                <a:latin typeface="Nunito"/>
                <a:ea typeface="Nunito"/>
                <a:cs typeface="Nunito"/>
                <a:sym typeface="Nunito"/>
              </a:rPr>
              <a:t> for big files for both sender and receiver.</a:t>
            </a:r>
            <a:endParaRPr>
              <a:latin typeface="Nunito"/>
              <a:ea typeface="Nunito"/>
              <a:cs typeface="Nunito"/>
              <a:sym typeface="Nunito"/>
            </a:endParaRPr>
          </a:p>
        </p:txBody>
      </p:sp>
      <p:grpSp>
        <p:nvGrpSpPr>
          <p:cNvPr id="803" name="Google Shape;803;p105"/>
          <p:cNvGrpSpPr/>
          <p:nvPr/>
        </p:nvGrpSpPr>
        <p:grpSpPr>
          <a:xfrm>
            <a:off x="208850" y="2128100"/>
            <a:ext cx="7906288" cy="861900"/>
            <a:chOff x="-55900" y="2698350"/>
            <a:chExt cx="7906288" cy="861900"/>
          </a:xfrm>
        </p:grpSpPr>
        <p:sp>
          <p:nvSpPr>
            <p:cNvPr id="804" name="Google Shape;804;p105"/>
            <p:cNvSpPr/>
            <p:nvPr/>
          </p:nvSpPr>
          <p:spPr>
            <a:xfrm>
              <a:off x="2196288" y="277640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You pay on Twitter, you can schedule tweets, but on Tumblr you don’t have to pay, and you can schedule a tweet for any time. </a:t>
              </a:r>
              <a:endParaRPr i="1" sz="1100"/>
            </a:p>
          </p:txBody>
        </p:sp>
        <p:sp>
          <p:nvSpPr>
            <p:cNvPr id="805" name="Google Shape;805;p105"/>
            <p:cNvSpPr/>
            <p:nvPr/>
          </p:nvSpPr>
          <p:spPr>
            <a:xfrm>
              <a:off x="1615711" y="2759350"/>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06" name="Google Shape;806;p105"/>
            <p:cNvSpPr txBox="1"/>
            <p:nvPr/>
          </p:nvSpPr>
          <p:spPr>
            <a:xfrm>
              <a:off x="1615688" y="2853250"/>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P1.6</a:t>
              </a:r>
              <a:endParaRPr b="1" sz="1200">
                <a:latin typeface="Nunito"/>
                <a:ea typeface="Nunito"/>
                <a:cs typeface="Nunito"/>
                <a:sym typeface="Nunito"/>
              </a:endParaRPr>
            </a:p>
          </p:txBody>
        </p:sp>
        <p:sp>
          <p:nvSpPr>
            <p:cNvPr id="807" name="Google Shape;807;p105"/>
            <p:cNvSpPr txBox="1"/>
            <p:nvPr/>
          </p:nvSpPr>
          <p:spPr>
            <a:xfrm>
              <a:off x="-55900" y="2698350"/>
              <a:ext cx="158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Apple user, K-Pop fan, uses Twitter and Tumblr to access concert video links</a:t>
              </a:r>
              <a:endParaRPr sz="1100">
                <a:solidFill>
                  <a:schemeClr val="dk1"/>
                </a:solidFill>
                <a:latin typeface="Nunito"/>
                <a:ea typeface="Nunito"/>
                <a:cs typeface="Nunito"/>
                <a:sym typeface="Nunito"/>
              </a:endParaRPr>
            </a:p>
          </p:txBody>
        </p:sp>
      </p:grpSp>
      <p:sp>
        <p:nvSpPr>
          <p:cNvPr id="808" name="Google Shape;808;p105"/>
          <p:cNvSpPr/>
          <p:nvPr/>
        </p:nvSpPr>
        <p:spPr>
          <a:xfrm>
            <a:off x="2365900" y="2936425"/>
            <a:ext cx="6153900" cy="7560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t>Discord gives you an option to stream from YouTube directly. The integration is built in to the app. They give you an option for Watch Parties, so it's very convenient. The connection is </a:t>
            </a:r>
            <a:r>
              <a:rPr i="1" lang="en" sz="1100"/>
              <a:t>pretty</a:t>
            </a:r>
            <a:r>
              <a:rPr i="1" lang="en" sz="1100"/>
              <a:t> good. There's no lag or any such disturbance.</a:t>
            </a:r>
            <a:endParaRPr i="1" sz="1100"/>
          </a:p>
        </p:txBody>
      </p:sp>
      <p:sp>
        <p:nvSpPr>
          <p:cNvPr id="809" name="Google Shape;809;p105"/>
          <p:cNvSpPr/>
          <p:nvPr/>
        </p:nvSpPr>
        <p:spPr>
          <a:xfrm>
            <a:off x="1791061" y="3028063"/>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10" name="Google Shape;810;p105"/>
          <p:cNvSpPr txBox="1"/>
          <p:nvPr/>
        </p:nvSpPr>
        <p:spPr>
          <a:xfrm>
            <a:off x="1791053" y="3121963"/>
            <a:ext cx="75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P3.6</a:t>
            </a:r>
            <a:endParaRPr b="1" sz="1300">
              <a:solidFill>
                <a:srgbClr val="040C28"/>
              </a:solidFill>
              <a:latin typeface="Nunito"/>
              <a:ea typeface="Nunito"/>
              <a:cs typeface="Nunito"/>
              <a:sym typeface="Nunito"/>
            </a:endParaRPr>
          </a:p>
        </p:txBody>
      </p:sp>
      <p:sp>
        <p:nvSpPr>
          <p:cNvPr id="811" name="Google Shape;811;p105"/>
          <p:cNvSpPr txBox="1"/>
          <p:nvPr/>
        </p:nvSpPr>
        <p:spPr>
          <a:xfrm>
            <a:off x="425725" y="3036225"/>
            <a:ext cx="134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OnePlus user,</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grpSp>
        <p:nvGrpSpPr>
          <p:cNvPr id="812" name="Google Shape;812;p105"/>
          <p:cNvGrpSpPr/>
          <p:nvPr/>
        </p:nvGrpSpPr>
        <p:grpSpPr>
          <a:xfrm>
            <a:off x="2004536" y="4040975"/>
            <a:ext cx="6110614" cy="738900"/>
            <a:chOff x="1526311" y="3501675"/>
            <a:chExt cx="6110614" cy="738900"/>
          </a:xfrm>
        </p:grpSpPr>
        <p:sp>
          <p:nvSpPr>
            <p:cNvPr id="813" name="Google Shape;813;p105"/>
            <p:cNvSpPr/>
            <p:nvPr/>
          </p:nvSpPr>
          <p:spPr>
            <a:xfrm>
              <a:off x="2063825" y="3501675"/>
              <a:ext cx="5573100" cy="738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100">
                  <a:solidFill>
                    <a:schemeClr val="dk1"/>
                  </a:solidFill>
                  <a:highlight>
                    <a:schemeClr val="accent3"/>
                  </a:highlight>
                </a:rPr>
                <a:t>“OneDrive is way easier, especially for like bigger files ….Suggests potential errors with other methods for larger files”</a:t>
              </a:r>
              <a:endParaRPr sz="1100"/>
            </a:p>
          </p:txBody>
        </p:sp>
        <p:sp>
          <p:nvSpPr>
            <p:cNvPr id="814" name="Google Shape;814;p105"/>
            <p:cNvSpPr/>
            <p:nvPr/>
          </p:nvSpPr>
          <p:spPr>
            <a:xfrm>
              <a:off x="1526311" y="3584775"/>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15" name="Google Shape;815;p105"/>
            <p:cNvSpPr txBox="1"/>
            <p:nvPr/>
          </p:nvSpPr>
          <p:spPr>
            <a:xfrm>
              <a:off x="1572738" y="3678675"/>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P1.8</a:t>
              </a:r>
              <a:endParaRPr b="1" sz="1200">
                <a:latin typeface="Nunito"/>
                <a:ea typeface="Nunito"/>
                <a:cs typeface="Nunito"/>
                <a:sym typeface="Nunito"/>
              </a:endParaRPr>
            </a:p>
          </p:txBody>
        </p:sp>
      </p:grpSp>
      <p:sp>
        <p:nvSpPr>
          <p:cNvPr id="816" name="Google Shape;816;p105"/>
          <p:cNvSpPr txBox="1"/>
          <p:nvPr/>
        </p:nvSpPr>
        <p:spPr>
          <a:xfrm>
            <a:off x="498625" y="4133375"/>
            <a:ext cx="127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6"/>
          <p:cNvSpPr txBox="1"/>
          <p:nvPr>
            <p:ph idx="4294967295" type="title"/>
          </p:nvPr>
        </p:nvSpPr>
        <p:spPr>
          <a:xfrm>
            <a:off x="713250" y="1072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Organisation and Storage</a:t>
            </a:r>
            <a:endParaRPr/>
          </a:p>
        </p:txBody>
      </p:sp>
      <p:sp>
        <p:nvSpPr>
          <p:cNvPr id="822" name="Google Shape;822;p106"/>
          <p:cNvSpPr txBox="1"/>
          <p:nvPr/>
        </p:nvSpPr>
        <p:spPr>
          <a:xfrm>
            <a:off x="815050" y="810500"/>
            <a:ext cx="7895100" cy="10539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6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rPr lang="en">
                <a:latin typeface="Nunito"/>
                <a:ea typeface="Nunito"/>
                <a:cs typeface="Nunito"/>
                <a:sym typeface="Nunito"/>
              </a:rPr>
              <a:t>Important</a:t>
            </a:r>
            <a:r>
              <a:rPr lang="en">
                <a:latin typeface="Nunito"/>
                <a:ea typeface="Nunito"/>
                <a:cs typeface="Nunito"/>
                <a:sym typeface="Nunito"/>
              </a:rPr>
              <a:t> file are often secured in PC or hard disk, in that case transfer to Drive less frequent. And Instagram is also used as </a:t>
            </a:r>
            <a:r>
              <a:rPr lang="en">
                <a:latin typeface="Nunito"/>
                <a:ea typeface="Nunito"/>
                <a:cs typeface="Nunito"/>
                <a:sym typeface="Nunito"/>
              </a:rPr>
              <a:t>archive</a:t>
            </a:r>
            <a:r>
              <a:rPr lang="en">
                <a:latin typeface="Nunito"/>
                <a:ea typeface="Nunito"/>
                <a:cs typeface="Nunito"/>
                <a:sym typeface="Nunito"/>
              </a:rPr>
              <a:t> to store important images.</a:t>
            </a:r>
            <a:endParaRPr>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sz="1600">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While taking notes an Apple user prefers to use Google Keep instead of Apple Notes because of space issues (5GB of Apple vs. 15GB by Google).</a:t>
            </a:r>
            <a:endParaRPr sz="16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sz="1600">
              <a:latin typeface="Nunito"/>
              <a:ea typeface="Nunito"/>
              <a:cs typeface="Nunito"/>
              <a:sym typeface="Nunito"/>
            </a:endParaRPr>
          </a:p>
        </p:txBody>
      </p:sp>
      <p:grpSp>
        <p:nvGrpSpPr>
          <p:cNvPr id="823" name="Google Shape;823;p106"/>
          <p:cNvGrpSpPr/>
          <p:nvPr/>
        </p:nvGrpSpPr>
        <p:grpSpPr>
          <a:xfrm>
            <a:off x="401563" y="2108784"/>
            <a:ext cx="8340875" cy="925922"/>
            <a:chOff x="0" y="1736420"/>
            <a:chExt cx="8340875" cy="1200780"/>
          </a:xfrm>
        </p:grpSpPr>
        <p:sp>
          <p:nvSpPr>
            <p:cNvPr id="824" name="Google Shape;824;p106"/>
            <p:cNvSpPr/>
            <p:nvPr/>
          </p:nvSpPr>
          <p:spPr>
            <a:xfrm>
              <a:off x="1495475" y="1736420"/>
              <a:ext cx="6845400" cy="1053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200"/>
                <a:t> I used to store it in a separate folder.</a:t>
              </a:r>
              <a:endParaRPr i="1" sz="1200"/>
            </a:p>
            <a:p>
              <a:pPr indent="0" lvl="0" marL="0" rtl="0" algn="ctr">
                <a:spcBef>
                  <a:spcPts val="0"/>
                </a:spcBef>
                <a:spcAft>
                  <a:spcPts val="0"/>
                </a:spcAft>
                <a:buNone/>
              </a:pPr>
              <a:r>
                <a:rPr i="1" lang="en" sz="1200"/>
                <a:t>I use an SD card if I don't have enough storage otherwise I delete unwanted files.</a:t>
              </a:r>
              <a:endParaRPr i="1" sz="1000">
                <a:solidFill>
                  <a:schemeClr val="dk1"/>
                </a:solidFill>
                <a:latin typeface="Nunito"/>
                <a:ea typeface="Nunito"/>
                <a:cs typeface="Nunito"/>
                <a:sym typeface="Nunito"/>
              </a:endParaRPr>
            </a:p>
          </p:txBody>
        </p:sp>
        <p:sp>
          <p:nvSpPr>
            <p:cNvPr id="825" name="Google Shape;825;p106"/>
            <p:cNvSpPr/>
            <p:nvPr/>
          </p:nvSpPr>
          <p:spPr>
            <a:xfrm>
              <a:off x="982788" y="1876482"/>
              <a:ext cx="629700" cy="718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26" name="Google Shape;826;p106"/>
            <p:cNvSpPr txBox="1"/>
            <p:nvPr/>
          </p:nvSpPr>
          <p:spPr>
            <a:xfrm>
              <a:off x="1021187" y="1986281"/>
              <a:ext cx="552900" cy="49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P3.7</a:t>
              </a:r>
              <a:endParaRPr b="1" sz="1200">
                <a:latin typeface="Nunito"/>
                <a:ea typeface="Nunito"/>
                <a:cs typeface="Nunito"/>
                <a:sym typeface="Nunito"/>
              </a:endParaRPr>
            </a:p>
          </p:txBody>
        </p:sp>
        <p:sp>
          <p:nvSpPr>
            <p:cNvPr id="827" name="Google Shape;827;p106"/>
            <p:cNvSpPr txBox="1"/>
            <p:nvPr/>
          </p:nvSpPr>
          <p:spPr>
            <a:xfrm>
              <a:off x="0" y="1979000"/>
              <a:ext cx="887100" cy="95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a:t>
              </a:r>
              <a:endParaRPr sz="1200">
                <a:solidFill>
                  <a:schemeClr val="dk1"/>
                </a:solidFill>
                <a:latin typeface="Nunito"/>
                <a:ea typeface="Nunito"/>
                <a:cs typeface="Nunito"/>
                <a:sym typeface="Nunito"/>
              </a:endParaRPr>
            </a:p>
          </p:txBody>
        </p:sp>
      </p:grpSp>
      <p:grpSp>
        <p:nvGrpSpPr>
          <p:cNvPr id="828" name="Google Shape;828;p106"/>
          <p:cNvGrpSpPr/>
          <p:nvPr/>
        </p:nvGrpSpPr>
        <p:grpSpPr>
          <a:xfrm>
            <a:off x="1875175" y="4123475"/>
            <a:ext cx="6536112" cy="762759"/>
            <a:chOff x="1742019" y="3227768"/>
            <a:chExt cx="6221906" cy="618169"/>
          </a:xfrm>
        </p:grpSpPr>
        <p:sp>
          <p:nvSpPr>
            <p:cNvPr id="829" name="Google Shape;829;p106"/>
            <p:cNvSpPr/>
            <p:nvPr/>
          </p:nvSpPr>
          <p:spPr>
            <a:xfrm>
              <a:off x="2309825" y="3273238"/>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1100">
                  <a:solidFill>
                    <a:schemeClr val="dk1"/>
                  </a:solidFill>
                  <a:highlight>
                    <a:schemeClr val="accent3"/>
                  </a:highlight>
                  <a:latin typeface="Roboto"/>
                  <a:ea typeface="Roboto"/>
                  <a:cs typeface="Roboto"/>
                  <a:sym typeface="Roboto"/>
                </a:rPr>
                <a:t>Most images are not important to me, and the ones that are, I post them on Instagram and then I delete them anyway, because then I have the Instagram archive for it.</a:t>
              </a:r>
              <a:endParaRPr sz="1100">
                <a:solidFill>
                  <a:schemeClr val="dk1"/>
                </a:solidFill>
                <a:highlight>
                  <a:schemeClr val="accent3"/>
                </a:highlight>
                <a:latin typeface="Roboto"/>
                <a:ea typeface="Roboto"/>
                <a:cs typeface="Roboto"/>
                <a:sym typeface="Roboto"/>
              </a:endParaRPr>
            </a:p>
          </p:txBody>
        </p:sp>
        <p:sp>
          <p:nvSpPr>
            <p:cNvPr id="830" name="Google Shape;830;p106"/>
            <p:cNvSpPr/>
            <p:nvPr/>
          </p:nvSpPr>
          <p:spPr>
            <a:xfrm>
              <a:off x="1742019" y="3227768"/>
              <a:ext cx="629700" cy="498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31" name="Google Shape;831;p106"/>
            <p:cNvSpPr txBox="1"/>
            <p:nvPr/>
          </p:nvSpPr>
          <p:spPr>
            <a:xfrm>
              <a:off x="1742025" y="3321663"/>
              <a:ext cx="629700" cy="31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grpSp>
      <p:sp>
        <p:nvSpPr>
          <p:cNvPr id="832" name="Google Shape;832;p106"/>
          <p:cNvSpPr txBox="1"/>
          <p:nvPr/>
        </p:nvSpPr>
        <p:spPr>
          <a:xfrm>
            <a:off x="401575" y="4043150"/>
            <a:ext cx="1473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Apple user and active Instagrammer Uses Instagram to archive photos. </a:t>
            </a:r>
            <a:endParaRPr sz="1100">
              <a:solidFill>
                <a:schemeClr val="dk1"/>
              </a:solidFill>
              <a:latin typeface="Nunito"/>
              <a:ea typeface="Nunito"/>
              <a:cs typeface="Nunito"/>
              <a:sym typeface="Nunito"/>
            </a:endParaRPr>
          </a:p>
        </p:txBody>
      </p:sp>
      <p:grpSp>
        <p:nvGrpSpPr>
          <p:cNvPr id="833" name="Google Shape;833;p106"/>
          <p:cNvGrpSpPr/>
          <p:nvPr/>
        </p:nvGrpSpPr>
        <p:grpSpPr>
          <a:xfrm>
            <a:off x="1788000" y="3155925"/>
            <a:ext cx="5949200" cy="615600"/>
            <a:chOff x="1857375" y="2496050"/>
            <a:chExt cx="5949200" cy="615600"/>
          </a:xfrm>
        </p:grpSpPr>
        <p:grpSp>
          <p:nvGrpSpPr>
            <p:cNvPr id="834" name="Google Shape;834;p106"/>
            <p:cNvGrpSpPr/>
            <p:nvPr/>
          </p:nvGrpSpPr>
          <p:grpSpPr>
            <a:xfrm>
              <a:off x="1857375" y="2496050"/>
              <a:ext cx="5949200" cy="615600"/>
              <a:chOff x="1857375" y="2496050"/>
              <a:chExt cx="5949200" cy="615600"/>
            </a:xfrm>
          </p:grpSpPr>
          <p:sp>
            <p:nvSpPr>
              <p:cNvPr id="835" name="Google Shape;835;p106"/>
              <p:cNvSpPr/>
              <p:nvPr/>
            </p:nvSpPr>
            <p:spPr>
              <a:xfrm>
                <a:off x="2106575" y="2496050"/>
                <a:ext cx="5700000" cy="615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i="1" lang="en" sz="1200">
                    <a:solidFill>
                      <a:schemeClr val="dk1"/>
                    </a:solidFill>
                  </a:rPr>
                  <a:t>If I have old notes, I use Google Keep for them, I don’t use the Apple notes….as it  uploads directly to the iCloud. </a:t>
                </a:r>
                <a:r>
                  <a:rPr i="1" lang="en" sz="1200">
                    <a:solidFill>
                      <a:srgbClr val="303030"/>
                    </a:solidFill>
                  </a:rPr>
                  <a:t> </a:t>
                </a:r>
                <a:endParaRPr i="1" sz="1200"/>
              </a:p>
            </p:txBody>
          </p:sp>
          <p:sp>
            <p:nvSpPr>
              <p:cNvPr id="836" name="Google Shape;836;p106"/>
              <p:cNvSpPr/>
              <p:nvPr/>
            </p:nvSpPr>
            <p:spPr>
              <a:xfrm>
                <a:off x="1857375" y="2517499"/>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grpSp>
        <p:sp>
          <p:nvSpPr>
            <p:cNvPr id="837" name="Google Shape;837;p106"/>
            <p:cNvSpPr txBox="1"/>
            <p:nvPr/>
          </p:nvSpPr>
          <p:spPr>
            <a:xfrm>
              <a:off x="1857400" y="2619248"/>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40C28"/>
                  </a:solidFill>
                  <a:latin typeface="Nunito"/>
                  <a:ea typeface="Nunito"/>
                  <a:cs typeface="Nunito"/>
                  <a:sym typeface="Nunito"/>
                </a:rPr>
                <a:t>P1.6</a:t>
              </a:r>
              <a:endParaRPr b="1" sz="1200">
                <a:latin typeface="Nunito"/>
                <a:ea typeface="Nunito"/>
                <a:cs typeface="Nunito"/>
                <a:sym typeface="Nunito"/>
              </a:endParaRPr>
            </a:p>
          </p:txBody>
        </p:sp>
      </p:grpSp>
      <p:sp>
        <p:nvSpPr>
          <p:cNvPr id="838" name="Google Shape;838;p106"/>
          <p:cNvSpPr txBox="1"/>
          <p:nvPr/>
        </p:nvSpPr>
        <p:spPr>
          <a:xfrm>
            <a:off x="259950" y="3279075"/>
            <a:ext cx="112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
        <p:nvSpPr>
          <p:cNvPr id="839" name="Google Shape;839;p106"/>
          <p:cNvSpPr txBox="1"/>
          <p:nvPr/>
        </p:nvSpPr>
        <p:spPr>
          <a:xfrm>
            <a:off x="177550" y="3107975"/>
            <a:ext cx="1473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Apple user, student. Uses Google Keep for memos and to-do lists</a:t>
            </a:r>
            <a:endParaRPr sz="1100">
              <a:solidFill>
                <a:schemeClr val="dk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7"/>
          <p:cNvSpPr txBox="1"/>
          <p:nvPr>
            <p:ph idx="4294967295" type="title"/>
          </p:nvPr>
        </p:nvSpPr>
        <p:spPr>
          <a:xfrm>
            <a:off x="605775" y="1072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Organisation and Storage</a:t>
            </a:r>
            <a:endParaRPr/>
          </a:p>
        </p:txBody>
      </p:sp>
      <p:sp>
        <p:nvSpPr>
          <p:cNvPr id="845" name="Google Shape;845;p107"/>
          <p:cNvSpPr txBox="1"/>
          <p:nvPr/>
        </p:nvSpPr>
        <p:spPr>
          <a:xfrm>
            <a:off x="884975" y="732925"/>
            <a:ext cx="7717500" cy="1542000"/>
          </a:xfrm>
          <a:prstGeom prst="rect">
            <a:avLst/>
          </a:prstGeom>
          <a:noFill/>
          <a:ln cap="flat" cmpd="sng" w="19050">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Users find Not Auto Download storage feature of WhatsApp very effective to avoid unnecessary files to bulk up.</a:t>
            </a:r>
            <a:endParaRPr sz="16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sz="16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rPr lang="en" sz="1600">
                <a:latin typeface="Nunito"/>
                <a:ea typeface="Nunito"/>
                <a:cs typeface="Nunito"/>
                <a:sym typeface="Nunito"/>
              </a:rPr>
              <a:t>Respondents liked the View once feature to avoid clogging up storage, but it also mean that the image cannot be recovered. They handle it differently.</a:t>
            </a:r>
            <a:endParaRPr sz="16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t/>
            </a:r>
            <a:endParaRPr sz="1600">
              <a:latin typeface="Nunito"/>
              <a:ea typeface="Nunito"/>
              <a:cs typeface="Nunito"/>
              <a:sym typeface="Nunito"/>
            </a:endParaRPr>
          </a:p>
        </p:txBody>
      </p:sp>
      <p:grpSp>
        <p:nvGrpSpPr>
          <p:cNvPr id="846" name="Google Shape;846;p107"/>
          <p:cNvGrpSpPr/>
          <p:nvPr/>
        </p:nvGrpSpPr>
        <p:grpSpPr>
          <a:xfrm>
            <a:off x="1477188" y="2542138"/>
            <a:ext cx="7018938" cy="986937"/>
            <a:chOff x="1477188" y="2542138"/>
            <a:chExt cx="7018938" cy="986937"/>
          </a:xfrm>
        </p:grpSpPr>
        <p:sp>
          <p:nvSpPr>
            <p:cNvPr id="847" name="Google Shape;847;p107"/>
            <p:cNvSpPr/>
            <p:nvPr/>
          </p:nvSpPr>
          <p:spPr>
            <a:xfrm>
              <a:off x="1958525" y="2564875"/>
              <a:ext cx="6537600" cy="964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accent3"/>
                  </a:highlight>
                  <a:latin typeface="Roboto"/>
                  <a:ea typeface="Roboto"/>
                  <a:cs typeface="Roboto"/>
                  <a:sym typeface="Roboto"/>
                </a:rPr>
                <a:t>On </a:t>
              </a:r>
              <a:r>
                <a:rPr lang="en" sz="1100">
                  <a:solidFill>
                    <a:schemeClr val="dk1"/>
                  </a:solidFill>
                  <a:highlight>
                    <a:schemeClr val="accent3"/>
                  </a:highlight>
                  <a:latin typeface="Roboto"/>
                  <a:ea typeface="Roboto"/>
                  <a:cs typeface="Roboto"/>
                  <a:sym typeface="Roboto"/>
                </a:rPr>
                <a:t>saving</a:t>
              </a:r>
              <a:r>
                <a:rPr lang="en" sz="1100">
                  <a:solidFill>
                    <a:schemeClr val="dk1"/>
                  </a:solidFill>
                  <a:highlight>
                    <a:schemeClr val="accent3"/>
                  </a:highlight>
                  <a:latin typeface="Roboto"/>
                  <a:ea typeface="Roboto"/>
                  <a:cs typeface="Roboto"/>
                  <a:sym typeface="Roboto"/>
                </a:rPr>
                <a:t> storage space while using WhatsApp: </a:t>
              </a:r>
              <a:endParaRPr sz="1100">
                <a:solidFill>
                  <a:schemeClr val="dk1"/>
                </a:solidFill>
                <a:highlight>
                  <a:schemeClr val="accent3"/>
                </a:highlight>
                <a:latin typeface="Roboto"/>
                <a:ea typeface="Roboto"/>
                <a:cs typeface="Roboto"/>
                <a:sym typeface="Roboto"/>
              </a:endParaRPr>
            </a:p>
            <a:p>
              <a:pPr indent="0" lvl="0" marL="0" rtl="0" algn="ctr">
                <a:spcBef>
                  <a:spcPts val="0"/>
                </a:spcBef>
                <a:spcAft>
                  <a:spcPts val="0"/>
                </a:spcAft>
                <a:buNone/>
              </a:pPr>
              <a:r>
                <a:rPr i="1" lang="en" sz="1100">
                  <a:solidFill>
                    <a:schemeClr val="dk1"/>
                  </a:solidFill>
                  <a:highlight>
                    <a:schemeClr val="accent3"/>
                  </a:highlight>
                  <a:latin typeface="Roboto"/>
                  <a:ea typeface="Roboto"/>
                  <a:cs typeface="Roboto"/>
                  <a:sym typeface="Roboto"/>
                </a:rPr>
                <a:t>But you have this storage option, right, Not auto download, but like when you set it up, you have an option to say, do you want it to save to your gallery automatically or not. I say no, so it only stays on the chat, it doesn't come to my gallery.</a:t>
              </a:r>
              <a:endParaRPr sz="1100">
                <a:solidFill>
                  <a:schemeClr val="dk1"/>
                </a:solidFill>
                <a:highlight>
                  <a:schemeClr val="accent3"/>
                </a:highlight>
                <a:latin typeface="Roboto"/>
                <a:ea typeface="Roboto"/>
                <a:cs typeface="Roboto"/>
                <a:sym typeface="Roboto"/>
              </a:endParaRPr>
            </a:p>
          </p:txBody>
        </p:sp>
        <p:sp>
          <p:nvSpPr>
            <p:cNvPr id="848" name="Google Shape;848;p107"/>
            <p:cNvSpPr/>
            <p:nvPr/>
          </p:nvSpPr>
          <p:spPr>
            <a:xfrm>
              <a:off x="1477188" y="2542138"/>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49" name="Google Shape;849;p107"/>
            <p:cNvSpPr txBox="1"/>
            <p:nvPr/>
          </p:nvSpPr>
          <p:spPr>
            <a:xfrm>
              <a:off x="1477200" y="2636050"/>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P1.6</a:t>
              </a:r>
              <a:endParaRPr b="1" sz="1200">
                <a:latin typeface="Nunito"/>
                <a:ea typeface="Nunito"/>
                <a:cs typeface="Nunito"/>
                <a:sym typeface="Nunito"/>
              </a:endParaRPr>
            </a:p>
          </p:txBody>
        </p:sp>
      </p:grpSp>
      <p:sp>
        <p:nvSpPr>
          <p:cNvPr id="850" name="Google Shape;850;p107"/>
          <p:cNvSpPr txBox="1"/>
          <p:nvPr/>
        </p:nvSpPr>
        <p:spPr>
          <a:xfrm>
            <a:off x="0" y="3529188"/>
            <a:ext cx="147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Uses one-time view features to exchange photos with friends</a:t>
            </a:r>
            <a:endParaRPr sz="1200">
              <a:solidFill>
                <a:schemeClr val="dk1"/>
              </a:solidFill>
              <a:latin typeface="Nunito"/>
              <a:ea typeface="Nunito"/>
              <a:cs typeface="Nunito"/>
              <a:sym typeface="Nunito"/>
            </a:endParaRPr>
          </a:p>
        </p:txBody>
      </p:sp>
      <p:sp>
        <p:nvSpPr>
          <p:cNvPr id="851" name="Google Shape;851;p107"/>
          <p:cNvSpPr txBox="1"/>
          <p:nvPr/>
        </p:nvSpPr>
        <p:spPr>
          <a:xfrm>
            <a:off x="242000" y="2542138"/>
            <a:ext cx="112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a:t>
            </a:r>
            <a:r>
              <a:rPr lang="en" sz="1200">
                <a:solidFill>
                  <a:schemeClr val="dk1"/>
                </a:solidFill>
                <a:latin typeface="Nunito"/>
                <a:ea typeface="Nunito"/>
                <a:cs typeface="Nunito"/>
                <a:sym typeface="Nunito"/>
              </a:rPr>
              <a:t>finds ways to store space on her device.</a:t>
            </a:r>
            <a:endParaRPr sz="1200">
              <a:solidFill>
                <a:schemeClr val="dk1"/>
              </a:solidFill>
              <a:latin typeface="Nunito"/>
              <a:ea typeface="Nunito"/>
              <a:cs typeface="Nunito"/>
              <a:sym typeface="Nunito"/>
            </a:endParaRPr>
          </a:p>
        </p:txBody>
      </p:sp>
      <p:sp>
        <p:nvSpPr>
          <p:cNvPr id="852" name="Google Shape;852;p107"/>
          <p:cNvSpPr/>
          <p:nvPr/>
        </p:nvSpPr>
        <p:spPr>
          <a:xfrm>
            <a:off x="1992875" y="3819025"/>
            <a:ext cx="6468900" cy="7866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When P1.7 wants to store a one-time view picture, she </a:t>
            </a:r>
            <a:r>
              <a:rPr lang="en" sz="1100">
                <a:solidFill>
                  <a:schemeClr val="dk1"/>
                </a:solidFill>
              </a:rPr>
              <a:t>informs the receiver (out of courtesy).</a:t>
            </a:r>
            <a:r>
              <a:rPr i="1" lang="en" sz="1100">
                <a:solidFill>
                  <a:schemeClr val="dk1"/>
                </a:solidFill>
              </a:rPr>
              <a:t> "I’II just send it and I give a disclaimer that I'm sending this picture because I like it and I would like to look at it again. For example, if there are pictures of my food that I want to look at again. "</a:t>
            </a:r>
            <a:endParaRPr sz="1100">
              <a:solidFill>
                <a:schemeClr val="dk1"/>
              </a:solidFill>
            </a:endParaRPr>
          </a:p>
        </p:txBody>
      </p:sp>
      <p:sp>
        <p:nvSpPr>
          <p:cNvPr id="853" name="Google Shape;853;p107"/>
          <p:cNvSpPr/>
          <p:nvPr/>
        </p:nvSpPr>
        <p:spPr>
          <a:xfrm>
            <a:off x="1511538" y="3796288"/>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54" name="Google Shape;854;p107"/>
          <p:cNvSpPr txBox="1"/>
          <p:nvPr/>
        </p:nvSpPr>
        <p:spPr>
          <a:xfrm>
            <a:off x="1511550" y="3890200"/>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P1.7</a:t>
            </a:r>
            <a:endParaRPr b="1" sz="1200">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8"/>
          <p:cNvSpPr txBox="1"/>
          <p:nvPr>
            <p:ph idx="4294967295" type="title"/>
          </p:nvPr>
        </p:nvSpPr>
        <p:spPr>
          <a:xfrm>
            <a:off x="4110900" y="86475"/>
            <a:ext cx="150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Quality</a:t>
            </a:r>
            <a:endParaRPr sz="2700"/>
          </a:p>
        </p:txBody>
      </p:sp>
      <p:sp>
        <p:nvSpPr>
          <p:cNvPr id="860" name="Google Shape;860;p108"/>
          <p:cNvSpPr txBox="1"/>
          <p:nvPr/>
        </p:nvSpPr>
        <p:spPr>
          <a:xfrm>
            <a:off x="4835625" y="2449550"/>
            <a:ext cx="3078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861" name="Google Shape;861;p108"/>
          <p:cNvSpPr txBox="1"/>
          <p:nvPr/>
        </p:nvSpPr>
        <p:spPr>
          <a:xfrm>
            <a:off x="2099550" y="747850"/>
            <a:ext cx="5529900" cy="10509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Nunito"/>
                <a:ea typeface="Nunito"/>
                <a:cs typeface="Nunito"/>
                <a:sym typeface="Nunito"/>
              </a:rPr>
              <a:t>Nearby Share as an alternative for file sharing</a:t>
            </a:r>
            <a:endParaRPr sz="1600">
              <a:solidFill>
                <a:schemeClr val="dk1"/>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lang="en" sz="1600">
                <a:solidFill>
                  <a:schemeClr val="dk1"/>
                </a:solidFill>
                <a:latin typeface="Nunito"/>
                <a:ea typeface="Nunito"/>
                <a:cs typeface="Nunito"/>
                <a:sym typeface="Nunito"/>
              </a:rPr>
              <a:t>Links are created to high quality files and send on regular messaging apps</a:t>
            </a:r>
            <a:endParaRPr sz="1600">
              <a:solidFill>
                <a:schemeClr val="dk1"/>
              </a:solidFill>
              <a:latin typeface="Nunito"/>
              <a:ea typeface="Nunito"/>
              <a:cs typeface="Nunito"/>
              <a:sym typeface="Nunito"/>
            </a:endParaRPr>
          </a:p>
        </p:txBody>
      </p:sp>
      <p:grpSp>
        <p:nvGrpSpPr>
          <p:cNvPr id="862" name="Google Shape;862;p108"/>
          <p:cNvGrpSpPr/>
          <p:nvPr/>
        </p:nvGrpSpPr>
        <p:grpSpPr>
          <a:xfrm>
            <a:off x="559825" y="2249900"/>
            <a:ext cx="8024357" cy="930600"/>
            <a:chOff x="231975" y="4197900"/>
            <a:chExt cx="8024357" cy="930600"/>
          </a:xfrm>
        </p:grpSpPr>
        <p:sp>
          <p:nvSpPr>
            <p:cNvPr id="863" name="Google Shape;863;p108"/>
            <p:cNvSpPr/>
            <p:nvPr/>
          </p:nvSpPr>
          <p:spPr>
            <a:xfrm>
              <a:off x="2454632" y="4197900"/>
              <a:ext cx="5801700" cy="7533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Quality matters, so I use Nearby Share for file sharing. I will prefer Original files for important official documents and images</a:t>
              </a:r>
              <a:endParaRPr i="1" sz="1200"/>
            </a:p>
          </p:txBody>
        </p:sp>
        <p:sp>
          <p:nvSpPr>
            <p:cNvPr id="864" name="Google Shape;864;p108"/>
            <p:cNvSpPr/>
            <p:nvPr/>
          </p:nvSpPr>
          <p:spPr>
            <a:xfrm>
              <a:off x="1448164" y="4197900"/>
              <a:ext cx="788400" cy="75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P3.7</a:t>
              </a:r>
              <a:endParaRPr b="1" sz="1000">
                <a:latin typeface="Nunito"/>
                <a:ea typeface="Nunito"/>
                <a:cs typeface="Nunito"/>
                <a:sym typeface="Nunito"/>
              </a:endParaRPr>
            </a:p>
          </p:txBody>
        </p:sp>
        <p:sp>
          <p:nvSpPr>
            <p:cNvPr id="865" name="Google Shape;865;p108"/>
            <p:cNvSpPr txBox="1"/>
            <p:nvPr/>
          </p:nvSpPr>
          <p:spPr>
            <a:xfrm>
              <a:off x="231975" y="4205100"/>
              <a:ext cx="112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 with limited data </a:t>
              </a:r>
              <a:endParaRPr sz="1200">
                <a:solidFill>
                  <a:schemeClr val="dk1"/>
                </a:solidFill>
                <a:latin typeface="Nunito"/>
                <a:ea typeface="Nunito"/>
                <a:cs typeface="Nunito"/>
                <a:sym typeface="Nunito"/>
              </a:endParaRPr>
            </a:p>
          </p:txBody>
        </p:sp>
      </p:grpSp>
      <p:grpSp>
        <p:nvGrpSpPr>
          <p:cNvPr id="866" name="Google Shape;866;p108"/>
          <p:cNvGrpSpPr/>
          <p:nvPr/>
        </p:nvGrpSpPr>
        <p:grpSpPr>
          <a:xfrm>
            <a:off x="582663" y="3348425"/>
            <a:ext cx="7948238" cy="753300"/>
            <a:chOff x="237225" y="1930000"/>
            <a:chExt cx="7948238" cy="753300"/>
          </a:xfrm>
        </p:grpSpPr>
        <p:sp>
          <p:nvSpPr>
            <p:cNvPr id="867" name="Google Shape;867;p108"/>
            <p:cNvSpPr/>
            <p:nvPr/>
          </p:nvSpPr>
          <p:spPr>
            <a:xfrm>
              <a:off x="2383763" y="1995400"/>
              <a:ext cx="5801700" cy="6225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100"/>
                <a:t>I prefer original, high-quality photos, use Google Photos link to share. But usually, I just share photos on WhatsApp and Discord.</a:t>
              </a:r>
              <a:endParaRPr i="1" sz="1100"/>
            </a:p>
          </p:txBody>
        </p:sp>
        <p:sp>
          <p:nvSpPr>
            <p:cNvPr id="868" name="Google Shape;868;p108"/>
            <p:cNvSpPr/>
            <p:nvPr/>
          </p:nvSpPr>
          <p:spPr>
            <a:xfrm>
              <a:off x="1459039" y="1930000"/>
              <a:ext cx="788400" cy="75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P3.6</a:t>
              </a:r>
              <a:endParaRPr b="1" sz="1000">
                <a:latin typeface="Nunito"/>
                <a:ea typeface="Nunito"/>
                <a:cs typeface="Nunito"/>
                <a:sym typeface="Nunito"/>
              </a:endParaRPr>
            </a:p>
          </p:txBody>
        </p:sp>
        <p:sp>
          <p:nvSpPr>
            <p:cNvPr id="869" name="Google Shape;869;p108"/>
            <p:cNvSpPr txBox="1"/>
            <p:nvPr/>
          </p:nvSpPr>
          <p:spPr>
            <a:xfrm>
              <a:off x="237225" y="1977700"/>
              <a:ext cx="126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a:t>
              </a:r>
              <a:r>
                <a:rPr lang="en" sz="1200">
                  <a:solidFill>
                    <a:schemeClr val="dk1"/>
                  </a:solidFill>
                  <a:latin typeface="Nunito"/>
                  <a:ea typeface="Nunito"/>
                  <a:cs typeface="Nunito"/>
                  <a:sym typeface="Nunito"/>
                </a:rPr>
                <a:t> user, student</a:t>
              </a:r>
              <a:endParaRPr sz="1200">
                <a:solidFill>
                  <a:schemeClr val="dk1"/>
                </a:solidFill>
                <a:latin typeface="Nunito"/>
                <a:ea typeface="Nunito"/>
                <a:cs typeface="Nunito"/>
                <a:sym typeface="Nuni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3" title="Chart"/>
          <p:cNvPicPr preferRelativeResize="0"/>
          <p:nvPr/>
        </p:nvPicPr>
        <p:blipFill>
          <a:blip r:embed="rId3">
            <a:alphaModFix/>
          </a:blip>
          <a:stretch>
            <a:fillRect/>
          </a:stretch>
        </p:blipFill>
        <p:spPr>
          <a:xfrm>
            <a:off x="152400" y="152400"/>
            <a:ext cx="4190826" cy="2591326"/>
          </a:xfrm>
          <a:prstGeom prst="rect">
            <a:avLst/>
          </a:prstGeom>
          <a:noFill/>
          <a:ln>
            <a:noFill/>
          </a:ln>
        </p:spPr>
      </p:pic>
      <p:pic>
        <p:nvPicPr>
          <p:cNvPr id="505" name="Google Shape;505;p73" title="Chart"/>
          <p:cNvPicPr preferRelativeResize="0"/>
          <p:nvPr/>
        </p:nvPicPr>
        <p:blipFill>
          <a:blip r:embed="rId4">
            <a:alphaModFix/>
          </a:blip>
          <a:stretch>
            <a:fillRect/>
          </a:stretch>
        </p:blipFill>
        <p:spPr>
          <a:xfrm>
            <a:off x="4550026" y="2219125"/>
            <a:ext cx="4495974" cy="27800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9"/>
          <p:cNvSpPr txBox="1"/>
          <p:nvPr>
            <p:ph idx="4294967295" type="title"/>
          </p:nvPr>
        </p:nvSpPr>
        <p:spPr>
          <a:xfrm>
            <a:off x="3287675" y="8647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Privacy and Security</a:t>
            </a:r>
            <a:endParaRPr sz="2700"/>
          </a:p>
        </p:txBody>
      </p:sp>
      <p:sp>
        <p:nvSpPr>
          <p:cNvPr id="875" name="Google Shape;875;p109"/>
          <p:cNvSpPr txBox="1"/>
          <p:nvPr/>
        </p:nvSpPr>
        <p:spPr>
          <a:xfrm>
            <a:off x="961250" y="659175"/>
            <a:ext cx="7840500" cy="12621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While receiving files from </a:t>
            </a:r>
            <a:r>
              <a:rPr lang="en">
                <a:solidFill>
                  <a:schemeClr val="dk1"/>
                </a:solidFill>
                <a:latin typeface="Nunito"/>
                <a:ea typeface="Nunito"/>
                <a:cs typeface="Nunito"/>
                <a:sym typeface="Nunito"/>
              </a:rPr>
              <a:t>strangers</a:t>
            </a:r>
            <a:r>
              <a:rPr lang="en">
                <a:solidFill>
                  <a:schemeClr val="dk1"/>
                </a:solidFill>
                <a:latin typeface="Nunito"/>
                <a:ea typeface="Nunito"/>
                <a:cs typeface="Nunito"/>
                <a:sym typeface="Nunito"/>
              </a:rPr>
              <a:t> WhatsApp is </a:t>
            </a:r>
            <a:r>
              <a:rPr lang="en">
                <a:solidFill>
                  <a:schemeClr val="dk1"/>
                </a:solidFill>
                <a:latin typeface="Nunito"/>
                <a:ea typeface="Nunito"/>
                <a:cs typeface="Nunito"/>
                <a:sym typeface="Nunito"/>
              </a:rPr>
              <a:t>preferred</a:t>
            </a:r>
            <a:r>
              <a:rPr lang="en">
                <a:solidFill>
                  <a:schemeClr val="dk1"/>
                </a:solidFill>
                <a:latin typeface="Nunito"/>
                <a:ea typeface="Nunito"/>
                <a:cs typeface="Nunito"/>
                <a:sym typeface="Nunito"/>
              </a:rPr>
              <a:t> over AirDrop, as it feels more familiar and secure.</a:t>
            </a:r>
            <a:endParaRPr>
              <a:solidFill>
                <a:schemeClr val="dk1"/>
              </a:solidFill>
              <a:latin typeface="Nunito"/>
              <a:ea typeface="Nunito"/>
              <a:cs typeface="Nunito"/>
              <a:sym typeface="Nunito"/>
            </a:endParaRPr>
          </a:p>
          <a:p>
            <a:pPr indent="0" lvl="0" marL="0" rtl="0" algn="ctr">
              <a:spcBef>
                <a:spcPts val="0"/>
              </a:spcBef>
              <a:spcAft>
                <a:spcPts val="0"/>
              </a:spcAft>
              <a:buNone/>
            </a:pPr>
            <a:r>
              <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Nearby Share helps to maintain privacy while transferring files with strangers</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Google Drives/Mail’s Auto Safety checker is well trusted.</a:t>
            </a:r>
            <a:endParaRPr>
              <a:solidFill>
                <a:schemeClr val="dk1"/>
              </a:solidFill>
              <a:latin typeface="Nunito"/>
              <a:ea typeface="Nunito"/>
              <a:cs typeface="Nunito"/>
              <a:sym typeface="Nunito"/>
            </a:endParaRPr>
          </a:p>
        </p:txBody>
      </p:sp>
      <p:grpSp>
        <p:nvGrpSpPr>
          <p:cNvPr id="876" name="Google Shape;876;p109"/>
          <p:cNvGrpSpPr/>
          <p:nvPr/>
        </p:nvGrpSpPr>
        <p:grpSpPr>
          <a:xfrm>
            <a:off x="1811474" y="2057700"/>
            <a:ext cx="6994651" cy="996300"/>
            <a:chOff x="1644349" y="1861950"/>
            <a:chExt cx="6994651" cy="996300"/>
          </a:xfrm>
        </p:grpSpPr>
        <p:sp>
          <p:nvSpPr>
            <p:cNvPr id="877" name="Google Shape;877;p109"/>
            <p:cNvSpPr/>
            <p:nvPr/>
          </p:nvSpPr>
          <p:spPr>
            <a:xfrm>
              <a:off x="2116400" y="1861950"/>
              <a:ext cx="6522600" cy="9963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Roboto"/>
                  <a:ea typeface="Roboto"/>
                  <a:cs typeface="Roboto"/>
                  <a:sym typeface="Roboto"/>
                </a:rPr>
                <a:t>"If he [stranger] sends me an image through WhatsApp, I can't see how that can be like corrupted,. I think it will filter out any viruses., I feel uneasy AirDropping with them, because I'm not familiar with that function. WhatsApp feels like home, I’m comfortable with it." </a:t>
              </a:r>
              <a:endParaRPr i="1" sz="1100">
                <a:solidFill>
                  <a:schemeClr val="dk1"/>
                </a:solidFill>
                <a:latin typeface="Roboto"/>
                <a:ea typeface="Roboto"/>
                <a:cs typeface="Roboto"/>
                <a:sym typeface="Roboto"/>
              </a:endParaRPr>
            </a:p>
          </p:txBody>
        </p:sp>
        <p:sp>
          <p:nvSpPr>
            <p:cNvPr id="878" name="Google Shape;878;p109"/>
            <p:cNvSpPr/>
            <p:nvPr/>
          </p:nvSpPr>
          <p:spPr>
            <a:xfrm>
              <a:off x="1644360" y="2031575"/>
              <a:ext cx="5745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79" name="Google Shape;879;p109"/>
            <p:cNvSpPr txBox="1"/>
            <p:nvPr/>
          </p:nvSpPr>
          <p:spPr>
            <a:xfrm>
              <a:off x="1644349" y="2125462"/>
              <a:ext cx="57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40C28"/>
                  </a:solidFill>
                  <a:latin typeface="Nunito"/>
                  <a:ea typeface="Nunito"/>
                  <a:cs typeface="Nunito"/>
                  <a:sym typeface="Nunito"/>
                </a:rPr>
                <a:t>P1.7</a:t>
              </a:r>
              <a:endParaRPr b="1" sz="1100">
                <a:latin typeface="Nunito"/>
                <a:ea typeface="Nunito"/>
                <a:cs typeface="Nunito"/>
                <a:sym typeface="Nunito"/>
              </a:endParaRPr>
            </a:p>
          </p:txBody>
        </p:sp>
      </p:grpSp>
      <p:grpSp>
        <p:nvGrpSpPr>
          <p:cNvPr id="880" name="Google Shape;880;p109"/>
          <p:cNvGrpSpPr/>
          <p:nvPr/>
        </p:nvGrpSpPr>
        <p:grpSpPr>
          <a:xfrm>
            <a:off x="413450" y="3228850"/>
            <a:ext cx="8255100" cy="572700"/>
            <a:chOff x="246325" y="3033100"/>
            <a:chExt cx="8255100" cy="572700"/>
          </a:xfrm>
        </p:grpSpPr>
        <p:sp>
          <p:nvSpPr>
            <p:cNvPr id="881" name="Google Shape;881;p109"/>
            <p:cNvSpPr/>
            <p:nvPr/>
          </p:nvSpPr>
          <p:spPr>
            <a:xfrm>
              <a:off x="1963825" y="3033100"/>
              <a:ext cx="65376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I think if I use a nearby share, I feel it is more safe than using WhatsApp and telegram. Because my number, my contact number is not sharing to them. I'm not sharing my contact number.</a:t>
              </a:r>
              <a:endParaRPr i="1" sz="1100"/>
            </a:p>
          </p:txBody>
        </p:sp>
        <p:sp>
          <p:nvSpPr>
            <p:cNvPr id="882" name="Google Shape;882;p109"/>
            <p:cNvSpPr txBox="1"/>
            <p:nvPr/>
          </p:nvSpPr>
          <p:spPr>
            <a:xfrm>
              <a:off x="246325" y="3042400"/>
              <a:ext cx="127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 U</a:t>
              </a:r>
              <a:r>
                <a:rPr lang="en" sz="1200">
                  <a:solidFill>
                    <a:schemeClr val="dk1"/>
                  </a:solidFill>
                  <a:latin typeface="Nunito"/>
                  <a:ea typeface="Nunito"/>
                  <a:cs typeface="Nunito"/>
                  <a:sym typeface="Nunito"/>
                </a:rPr>
                <a:t>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883" name="Google Shape;883;p109"/>
            <p:cNvSpPr/>
            <p:nvPr/>
          </p:nvSpPr>
          <p:spPr>
            <a:xfrm>
              <a:off x="1389336" y="3053950"/>
              <a:ext cx="574500" cy="5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84" name="Google Shape;884;p109"/>
            <p:cNvSpPr txBox="1"/>
            <p:nvPr/>
          </p:nvSpPr>
          <p:spPr>
            <a:xfrm>
              <a:off x="1389325" y="3126989"/>
              <a:ext cx="574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P3.5</a:t>
              </a:r>
              <a:endParaRPr b="1" sz="1200">
                <a:latin typeface="Nunito"/>
                <a:ea typeface="Nunito"/>
                <a:cs typeface="Nunito"/>
                <a:sym typeface="Nunito"/>
              </a:endParaRPr>
            </a:p>
          </p:txBody>
        </p:sp>
      </p:grpSp>
      <p:grpSp>
        <p:nvGrpSpPr>
          <p:cNvPr id="885" name="Google Shape;885;p109"/>
          <p:cNvGrpSpPr/>
          <p:nvPr/>
        </p:nvGrpSpPr>
        <p:grpSpPr>
          <a:xfrm>
            <a:off x="1756263" y="4090938"/>
            <a:ext cx="7035638" cy="732387"/>
            <a:chOff x="1589138" y="3752638"/>
            <a:chExt cx="7035638" cy="732387"/>
          </a:xfrm>
        </p:grpSpPr>
        <p:sp>
          <p:nvSpPr>
            <p:cNvPr id="886" name="Google Shape;886;p109"/>
            <p:cNvSpPr/>
            <p:nvPr/>
          </p:nvSpPr>
          <p:spPr>
            <a:xfrm>
              <a:off x="2285475" y="3776125"/>
              <a:ext cx="6339300" cy="7089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chemeClr val="dk1"/>
                  </a:solidFill>
                  <a:highlight>
                    <a:schemeClr val="accent3"/>
                  </a:highlight>
                  <a:latin typeface="Roboto"/>
                  <a:ea typeface="Roboto"/>
                  <a:cs typeface="Roboto"/>
                  <a:sym typeface="Roboto"/>
                </a:rPr>
                <a:t>"G drive is better because of banning sites and stuff (other sites are often Russian and banned, need to use a VPN to access them)...... I usually go for Google Drive, if it says there's a problem, I won't download it"</a:t>
              </a:r>
              <a:endParaRPr sz="1100">
                <a:solidFill>
                  <a:schemeClr val="dk1"/>
                </a:solidFill>
                <a:highlight>
                  <a:schemeClr val="accent3"/>
                </a:highlight>
                <a:latin typeface="Roboto"/>
                <a:ea typeface="Roboto"/>
                <a:cs typeface="Roboto"/>
                <a:sym typeface="Roboto"/>
              </a:endParaRPr>
            </a:p>
          </p:txBody>
        </p:sp>
        <p:sp>
          <p:nvSpPr>
            <p:cNvPr id="887" name="Google Shape;887;p109"/>
            <p:cNvSpPr/>
            <p:nvPr/>
          </p:nvSpPr>
          <p:spPr>
            <a:xfrm>
              <a:off x="1589138" y="3752638"/>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888" name="Google Shape;888;p109"/>
            <p:cNvSpPr txBox="1"/>
            <p:nvPr/>
          </p:nvSpPr>
          <p:spPr>
            <a:xfrm>
              <a:off x="1589150" y="3846550"/>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P1.6</a:t>
              </a:r>
              <a:endParaRPr b="1" sz="1200">
                <a:latin typeface="Nunito"/>
                <a:ea typeface="Nunito"/>
                <a:cs typeface="Nunito"/>
                <a:sym typeface="Nunito"/>
              </a:endParaRPr>
            </a:p>
          </p:txBody>
        </p:sp>
      </p:grpSp>
      <p:sp>
        <p:nvSpPr>
          <p:cNvPr id="889" name="Google Shape;889;p109"/>
          <p:cNvSpPr txBox="1"/>
          <p:nvPr/>
        </p:nvSpPr>
        <p:spPr>
          <a:xfrm>
            <a:off x="337875" y="2165863"/>
            <a:ext cx="147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working professional. </a:t>
            </a:r>
            <a:endParaRPr sz="1200">
              <a:solidFill>
                <a:schemeClr val="dk1"/>
              </a:solidFill>
              <a:latin typeface="Nunito"/>
              <a:ea typeface="Nunito"/>
              <a:cs typeface="Nunito"/>
              <a:sym typeface="Nunito"/>
            </a:endParaRPr>
          </a:p>
        </p:txBody>
      </p:sp>
      <p:sp>
        <p:nvSpPr>
          <p:cNvPr id="890" name="Google Shape;890;p109"/>
          <p:cNvSpPr txBox="1"/>
          <p:nvPr/>
        </p:nvSpPr>
        <p:spPr>
          <a:xfrm>
            <a:off x="0" y="4087700"/>
            <a:ext cx="175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K-Pop fan, downloads </a:t>
            </a:r>
            <a:r>
              <a:rPr lang="en" sz="1200">
                <a:solidFill>
                  <a:schemeClr val="dk1"/>
                </a:solidFill>
                <a:latin typeface="Nunito"/>
                <a:ea typeface="Nunito"/>
                <a:cs typeface="Nunito"/>
                <a:sym typeface="Nunito"/>
              </a:rPr>
              <a:t>concerts</a:t>
            </a:r>
            <a:r>
              <a:rPr lang="en" sz="1200">
                <a:solidFill>
                  <a:schemeClr val="dk1"/>
                </a:solidFill>
                <a:latin typeface="Nunito"/>
                <a:ea typeface="Nunito"/>
                <a:cs typeface="Nunito"/>
                <a:sym typeface="Nunito"/>
              </a:rPr>
              <a:t> through G-Drive links - perceived security</a:t>
            </a:r>
            <a:endParaRPr sz="1200">
              <a:solidFill>
                <a:schemeClr val="dk1"/>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0"/>
          <p:cNvSpPr txBox="1"/>
          <p:nvPr>
            <p:ph idx="4294967295" type="title"/>
          </p:nvPr>
        </p:nvSpPr>
        <p:spPr>
          <a:xfrm>
            <a:off x="3591000" y="86475"/>
            <a:ext cx="295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One Time View</a:t>
            </a:r>
            <a:endParaRPr sz="2700"/>
          </a:p>
        </p:txBody>
      </p:sp>
      <p:sp>
        <p:nvSpPr>
          <p:cNvPr id="896" name="Google Shape;896;p110"/>
          <p:cNvSpPr txBox="1"/>
          <p:nvPr/>
        </p:nvSpPr>
        <p:spPr>
          <a:xfrm>
            <a:off x="3025700" y="2456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7" name="Google Shape;897;p110"/>
          <p:cNvSpPr txBox="1"/>
          <p:nvPr/>
        </p:nvSpPr>
        <p:spPr>
          <a:xfrm>
            <a:off x="1232325" y="737050"/>
            <a:ext cx="7081200" cy="11085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500">
                <a:latin typeface="DM Sans"/>
                <a:ea typeface="DM Sans"/>
                <a:cs typeface="DM Sans"/>
                <a:sym typeface="DM Sans"/>
              </a:rPr>
              <a:t>Preference and context of One Time View varies among different </a:t>
            </a:r>
            <a:r>
              <a:rPr lang="en" sz="1500">
                <a:latin typeface="DM Sans"/>
                <a:ea typeface="DM Sans"/>
                <a:cs typeface="DM Sans"/>
                <a:sym typeface="DM Sans"/>
              </a:rPr>
              <a:t>participants.</a:t>
            </a:r>
            <a:endParaRPr sz="150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en" sz="1500">
                <a:latin typeface="DM Sans"/>
                <a:ea typeface="DM Sans"/>
                <a:cs typeface="DM Sans"/>
                <a:sym typeface="DM Sans"/>
              </a:rPr>
              <a:t>Receivers don't want their gallery to be filled with others' private files.</a:t>
            </a:r>
            <a:endParaRPr sz="1500">
              <a:latin typeface="DM Sans"/>
              <a:ea typeface="DM Sans"/>
              <a:cs typeface="DM Sans"/>
              <a:sym typeface="DM Sans"/>
            </a:endParaRPr>
          </a:p>
        </p:txBody>
      </p:sp>
      <p:grpSp>
        <p:nvGrpSpPr>
          <p:cNvPr id="898" name="Google Shape;898;p110"/>
          <p:cNvGrpSpPr/>
          <p:nvPr/>
        </p:nvGrpSpPr>
        <p:grpSpPr>
          <a:xfrm>
            <a:off x="307413" y="2458575"/>
            <a:ext cx="8054788" cy="982200"/>
            <a:chOff x="307413" y="2458575"/>
            <a:chExt cx="8054788" cy="982200"/>
          </a:xfrm>
        </p:grpSpPr>
        <p:sp>
          <p:nvSpPr>
            <p:cNvPr id="899" name="Google Shape;899;p110"/>
            <p:cNvSpPr/>
            <p:nvPr/>
          </p:nvSpPr>
          <p:spPr>
            <a:xfrm>
              <a:off x="812200" y="2458575"/>
              <a:ext cx="5654100" cy="982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100"/>
                <a:t>Recently, I was sent a screenshot of a chat. Say we're doing a project, you want to ask a member whether the format is correct or needs any changes. Anyway, we will keep sending each other the same file repeatedly. So I don't want to save these images on my phone. So one-time view is useful in that context.</a:t>
              </a:r>
              <a:endParaRPr i="1" sz="1100"/>
            </a:p>
            <a:p>
              <a:pPr indent="0" lvl="0" marL="0" rtl="0" algn="l">
                <a:spcBef>
                  <a:spcPts val="0"/>
                </a:spcBef>
                <a:spcAft>
                  <a:spcPts val="0"/>
                </a:spcAft>
                <a:buNone/>
              </a:pPr>
              <a:r>
                <a:t/>
              </a:r>
              <a:endParaRPr i="1" sz="1100"/>
            </a:p>
          </p:txBody>
        </p:sp>
        <p:sp>
          <p:nvSpPr>
            <p:cNvPr id="900" name="Google Shape;900;p110"/>
            <p:cNvSpPr txBox="1"/>
            <p:nvPr/>
          </p:nvSpPr>
          <p:spPr>
            <a:xfrm>
              <a:off x="6546300" y="2701875"/>
              <a:ext cx="181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OnePlus user</a:t>
              </a:r>
              <a:r>
                <a:rPr lang="en"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901" name="Google Shape;901;p110"/>
            <p:cNvSpPr/>
            <p:nvPr/>
          </p:nvSpPr>
          <p:spPr>
            <a:xfrm>
              <a:off x="307413" y="2692563"/>
              <a:ext cx="629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902" name="Google Shape;902;p110"/>
            <p:cNvSpPr txBox="1"/>
            <p:nvPr/>
          </p:nvSpPr>
          <p:spPr>
            <a:xfrm>
              <a:off x="307425" y="2786475"/>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P3.6</a:t>
              </a:r>
              <a:endParaRPr b="1" sz="1200">
                <a:latin typeface="Nunito"/>
                <a:ea typeface="Nunito"/>
                <a:cs typeface="Nunito"/>
                <a:sym typeface="Nunito"/>
              </a:endParaRPr>
            </a:p>
          </p:txBody>
        </p:sp>
      </p:grpSp>
      <p:grpSp>
        <p:nvGrpSpPr>
          <p:cNvPr id="903" name="Google Shape;903;p110"/>
          <p:cNvGrpSpPr/>
          <p:nvPr/>
        </p:nvGrpSpPr>
        <p:grpSpPr>
          <a:xfrm>
            <a:off x="646150" y="3762200"/>
            <a:ext cx="7439475" cy="982200"/>
            <a:chOff x="646150" y="3762200"/>
            <a:chExt cx="7439475" cy="982200"/>
          </a:xfrm>
        </p:grpSpPr>
        <p:sp>
          <p:nvSpPr>
            <p:cNvPr id="904" name="Google Shape;904;p110"/>
            <p:cNvSpPr/>
            <p:nvPr/>
          </p:nvSpPr>
          <p:spPr>
            <a:xfrm>
              <a:off x="2431525" y="3762200"/>
              <a:ext cx="5654100" cy="9822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t>It's like when someone don't want to show or say his or her data in another person's device. They prefer sharing the data via one's view. When like some data or photos, especially photos that is not my use and I don't have to use, it will take space. So, I prefer receiving via one's view. </a:t>
              </a:r>
              <a:endParaRPr i="1" sz="1200"/>
            </a:p>
          </p:txBody>
        </p:sp>
        <p:sp>
          <p:nvSpPr>
            <p:cNvPr id="905" name="Google Shape;905;p110"/>
            <p:cNvSpPr txBox="1"/>
            <p:nvPr/>
          </p:nvSpPr>
          <p:spPr>
            <a:xfrm>
              <a:off x="646150" y="397625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Xiaomi User, </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sp>
          <p:nvSpPr>
            <p:cNvPr id="906" name="Google Shape;906;p110"/>
            <p:cNvSpPr/>
            <p:nvPr/>
          </p:nvSpPr>
          <p:spPr>
            <a:xfrm>
              <a:off x="1871063" y="3966950"/>
              <a:ext cx="629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latin typeface="Nunito"/>
                <a:ea typeface="Nunito"/>
                <a:cs typeface="Nunito"/>
                <a:sym typeface="Nunito"/>
              </a:endParaRPr>
            </a:p>
          </p:txBody>
        </p:sp>
        <p:sp>
          <p:nvSpPr>
            <p:cNvPr id="907" name="Google Shape;907;p110"/>
            <p:cNvSpPr txBox="1"/>
            <p:nvPr/>
          </p:nvSpPr>
          <p:spPr>
            <a:xfrm>
              <a:off x="1871050" y="4060838"/>
              <a:ext cx="629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40C28"/>
                  </a:solidFill>
                  <a:latin typeface="Nunito"/>
                  <a:ea typeface="Nunito"/>
                  <a:cs typeface="Nunito"/>
                  <a:sym typeface="Nunito"/>
                </a:rPr>
                <a:t>P3.5</a:t>
              </a:r>
              <a:endParaRPr b="1" sz="1200">
                <a:latin typeface="Nunito"/>
                <a:ea typeface="Nunito"/>
                <a:cs typeface="Nunito"/>
                <a:sym typeface="Nuni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1"/>
          <p:cNvSpPr txBox="1"/>
          <p:nvPr>
            <p:ph idx="4294967295" type="title"/>
          </p:nvPr>
        </p:nvSpPr>
        <p:spPr>
          <a:xfrm>
            <a:off x="3646700" y="142175"/>
            <a:ext cx="254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Errors/Hassles</a:t>
            </a:r>
            <a:endParaRPr sz="2700"/>
          </a:p>
        </p:txBody>
      </p:sp>
      <p:sp>
        <p:nvSpPr>
          <p:cNvPr id="913" name="Google Shape;913;p111"/>
          <p:cNvSpPr txBox="1"/>
          <p:nvPr/>
        </p:nvSpPr>
        <p:spPr>
          <a:xfrm>
            <a:off x="127900" y="737050"/>
            <a:ext cx="9016200" cy="1031100"/>
          </a:xfrm>
          <a:prstGeom prst="rect">
            <a:avLst/>
          </a:prstGeom>
          <a:noFill/>
          <a:ln cap="flat" cmpd="sng" w="19050">
            <a:solidFill>
              <a:srgbClr val="FFA333"/>
            </a:solidFill>
            <a:prstDash val="dot"/>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t/>
            </a:r>
            <a:endParaRPr sz="16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rPr lang="en" sz="1600">
                <a:latin typeface="Nunito"/>
                <a:ea typeface="Nunito"/>
                <a:cs typeface="Nunito"/>
                <a:sym typeface="Nunito"/>
              </a:rPr>
              <a:t>Nearby Share faces connectivity issues while connecting different brand’s devices.  </a:t>
            </a:r>
            <a:endParaRPr sz="16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rPr lang="en" sz="1600">
                <a:latin typeface="Nunito"/>
                <a:ea typeface="Nunito"/>
                <a:cs typeface="Nunito"/>
                <a:sym typeface="Nunito"/>
              </a:rPr>
              <a:t>Often error in </a:t>
            </a:r>
            <a:r>
              <a:rPr lang="en" sz="1600">
                <a:latin typeface="Nunito"/>
                <a:ea typeface="Nunito"/>
                <a:cs typeface="Nunito"/>
                <a:sym typeface="Nunito"/>
              </a:rPr>
              <a:t>transferring</a:t>
            </a:r>
            <a:r>
              <a:rPr lang="en" sz="1600">
                <a:latin typeface="Nunito"/>
                <a:ea typeface="Nunito"/>
                <a:cs typeface="Nunito"/>
                <a:sym typeface="Nunito"/>
              </a:rPr>
              <a:t> files is due to problem in establishing linkage, such as recognition of other devices.</a:t>
            </a:r>
            <a:endParaRPr sz="16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sz="1600">
              <a:latin typeface="Nunito"/>
              <a:ea typeface="Nunito"/>
              <a:cs typeface="Nunito"/>
              <a:sym typeface="Nunito"/>
            </a:endParaRPr>
          </a:p>
        </p:txBody>
      </p:sp>
      <p:grpSp>
        <p:nvGrpSpPr>
          <p:cNvPr id="914" name="Google Shape;914;p111"/>
          <p:cNvGrpSpPr/>
          <p:nvPr/>
        </p:nvGrpSpPr>
        <p:grpSpPr>
          <a:xfrm>
            <a:off x="432400" y="2149049"/>
            <a:ext cx="7445325" cy="1212601"/>
            <a:chOff x="46575" y="1533424"/>
            <a:chExt cx="7445325" cy="1212601"/>
          </a:xfrm>
        </p:grpSpPr>
        <p:sp>
          <p:nvSpPr>
            <p:cNvPr id="915" name="Google Shape;915;p111"/>
            <p:cNvSpPr txBox="1"/>
            <p:nvPr/>
          </p:nvSpPr>
          <p:spPr>
            <a:xfrm>
              <a:off x="1680450" y="1893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6" name="Google Shape;916;p111"/>
            <p:cNvSpPr/>
            <p:nvPr/>
          </p:nvSpPr>
          <p:spPr>
            <a:xfrm>
              <a:off x="1837800" y="1533424"/>
              <a:ext cx="5654100" cy="845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t>Sometimes it's a hassle when I share with my friend through Nearby Share because it takes too long and mostly fails.I found difficulty while sharing with certain devices</a:t>
              </a:r>
              <a:endParaRPr i="1" sz="1100"/>
            </a:p>
          </p:txBody>
        </p:sp>
        <p:sp>
          <p:nvSpPr>
            <p:cNvPr id="917" name="Google Shape;917;p111"/>
            <p:cNvSpPr/>
            <p:nvPr/>
          </p:nvSpPr>
          <p:spPr>
            <a:xfrm>
              <a:off x="1274625" y="1628525"/>
              <a:ext cx="666900" cy="5727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P3.7</a:t>
              </a:r>
              <a:endParaRPr b="1" sz="1000">
                <a:latin typeface="Nunito"/>
                <a:ea typeface="Nunito"/>
                <a:cs typeface="Nunito"/>
                <a:sym typeface="Nunito"/>
              </a:endParaRPr>
            </a:p>
          </p:txBody>
        </p:sp>
        <p:sp>
          <p:nvSpPr>
            <p:cNvPr id="918" name="Google Shape;918;p111"/>
            <p:cNvSpPr txBox="1"/>
            <p:nvPr/>
          </p:nvSpPr>
          <p:spPr>
            <a:xfrm>
              <a:off x="46575" y="1637825"/>
              <a:ext cx="112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Samsung user, Student living in a Non Wifi Campus</a:t>
              </a:r>
              <a:endParaRPr sz="1200">
                <a:solidFill>
                  <a:schemeClr val="dk1"/>
                </a:solidFill>
                <a:latin typeface="Nunito"/>
                <a:ea typeface="Nunito"/>
                <a:cs typeface="Nunito"/>
                <a:sym typeface="Nunito"/>
              </a:endParaRPr>
            </a:p>
          </p:txBody>
        </p:sp>
      </p:grpSp>
      <p:grpSp>
        <p:nvGrpSpPr>
          <p:cNvPr id="919" name="Google Shape;919;p111"/>
          <p:cNvGrpSpPr/>
          <p:nvPr/>
        </p:nvGrpSpPr>
        <p:grpSpPr>
          <a:xfrm>
            <a:off x="1898413" y="3425725"/>
            <a:ext cx="6237725" cy="707400"/>
            <a:chOff x="1724425" y="4369500"/>
            <a:chExt cx="6237725" cy="707400"/>
          </a:xfrm>
        </p:grpSpPr>
        <p:sp>
          <p:nvSpPr>
            <p:cNvPr id="920" name="Google Shape;920;p111"/>
            <p:cNvSpPr txBox="1"/>
            <p:nvPr/>
          </p:nvSpPr>
          <p:spPr>
            <a:xfrm>
              <a:off x="1837800" y="4561950"/>
              <a:ext cx="13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21" name="Google Shape;921;p111"/>
            <p:cNvSpPr txBox="1"/>
            <p:nvPr/>
          </p:nvSpPr>
          <p:spPr>
            <a:xfrm>
              <a:off x="3414475" y="44875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922" name="Google Shape;922;p111"/>
            <p:cNvSpPr/>
            <p:nvPr/>
          </p:nvSpPr>
          <p:spPr>
            <a:xfrm>
              <a:off x="2308050" y="4436850"/>
              <a:ext cx="56541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highlight>
                    <a:schemeClr val="accent3"/>
                  </a:highlight>
                </a:rPr>
                <a:t>“</a:t>
              </a:r>
              <a:r>
                <a:rPr i="1" lang="en" sz="1100">
                  <a:solidFill>
                    <a:schemeClr val="dk1"/>
                  </a:solidFill>
                  <a:highlight>
                    <a:schemeClr val="accent3"/>
                  </a:highlight>
                </a:rPr>
                <a:t>Sometimes the laptop recognises that a device is connected, but the device doesn't ask your permission to share and transfer files, so I can, so it just charges through the USB cable or I can see an empty folder</a:t>
              </a:r>
              <a:r>
                <a:rPr i="1" lang="en" sz="1100">
                  <a:solidFill>
                    <a:schemeClr val="dk1"/>
                  </a:solidFill>
                  <a:highlight>
                    <a:schemeClr val="accent3"/>
                  </a:highlight>
                  <a:latin typeface="Nunito"/>
                  <a:ea typeface="Nunito"/>
                  <a:cs typeface="Nunito"/>
                  <a:sym typeface="Nunito"/>
                </a:rPr>
                <a:t> “</a:t>
              </a:r>
              <a:endParaRPr sz="1000">
                <a:solidFill>
                  <a:schemeClr val="dk1"/>
                </a:solidFill>
              </a:endParaRPr>
            </a:p>
          </p:txBody>
        </p:sp>
        <p:sp>
          <p:nvSpPr>
            <p:cNvPr id="923" name="Google Shape;923;p111"/>
            <p:cNvSpPr/>
            <p:nvPr/>
          </p:nvSpPr>
          <p:spPr>
            <a:xfrm>
              <a:off x="1724425" y="4369500"/>
              <a:ext cx="666900" cy="707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P1.7</a:t>
              </a:r>
              <a:endParaRPr b="1" sz="1000">
                <a:latin typeface="Nunito"/>
                <a:ea typeface="Nunito"/>
                <a:cs typeface="Nunito"/>
                <a:sym typeface="Nunito"/>
              </a:endParaRPr>
            </a:p>
          </p:txBody>
        </p:sp>
      </p:grpSp>
      <p:sp>
        <p:nvSpPr>
          <p:cNvPr id="924" name="Google Shape;924;p111"/>
          <p:cNvSpPr txBox="1"/>
          <p:nvPr/>
        </p:nvSpPr>
        <p:spPr>
          <a:xfrm>
            <a:off x="258138" y="3549800"/>
            <a:ext cx="147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Apple user, with an Acer laptop. Likes using USB to transfer files, but faces errors</a:t>
            </a:r>
            <a:endParaRPr sz="1200">
              <a:solidFill>
                <a:schemeClr val="dk1"/>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2"/>
          <p:cNvSpPr txBox="1"/>
          <p:nvPr>
            <p:ph idx="4294967295" type="title"/>
          </p:nvPr>
        </p:nvSpPr>
        <p:spPr>
          <a:xfrm>
            <a:off x="4110900" y="86475"/>
            <a:ext cx="150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Urgency</a:t>
            </a:r>
            <a:endParaRPr sz="2700"/>
          </a:p>
        </p:txBody>
      </p:sp>
      <p:sp>
        <p:nvSpPr>
          <p:cNvPr id="930" name="Google Shape;930;p112"/>
          <p:cNvSpPr txBox="1"/>
          <p:nvPr/>
        </p:nvSpPr>
        <p:spPr>
          <a:xfrm>
            <a:off x="2572775" y="932600"/>
            <a:ext cx="4289400" cy="6480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Email has been given </a:t>
            </a:r>
            <a:r>
              <a:rPr lang="en">
                <a:solidFill>
                  <a:schemeClr val="dk1"/>
                </a:solidFill>
                <a:latin typeface="Nunito"/>
                <a:ea typeface="Nunito"/>
                <a:cs typeface="Nunito"/>
                <a:sym typeface="Nunito"/>
              </a:rPr>
              <a:t>preference</a:t>
            </a:r>
            <a:r>
              <a:rPr lang="en">
                <a:solidFill>
                  <a:schemeClr val="dk1"/>
                </a:solidFill>
                <a:latin typeface="Nunito"/>
                <a:ea typeface="Nunito"/>
                <a:cs typeface="Nunito"/>
                <a:sym typeface="Nunito"/>
              </a:rPr>
              <a:t> but WhatsApp is right behind</a:t>
            </a:r>
            <a:endParaRPr>
              <a:solidFill>
                <a:schemeClr val="dk1"/>
              </a:solidFill>
              <a:latin typeface="Nunito"/>
              <a:ea typeface="Nunito"/>
              <a:cs typeface="Nunito"/>
              <a:sym typeface="Nunito"/>
            </a:endParaRPr>
          </a:p>
        </p:txBody>
      </p:sp>
      <p:sp>
        <p:nvSpPr>
          <p:cNvPr id="931" name="Google Shape;931;p112"/>
          <p:cNvSpPr txBox="1"/>
          <p:nvPr/>
        </p:nvSpPr>
        <p:spPr>
          <a:xfrm>
            <a:off x="1918550" y="2160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2" name="Google Shape;932;p112"/>
          <p:cNvSpPr/>
          <p:nvPr/>
        </p:nvSpPr>
        <p:spPr>
          <a:xfrm>
            <a:off x="2412250" y="1941050"/>
            <a:ext cx="6114600" cy="5727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I would prefer email. Like if I want any file, they would be sending me via email urgent.</a:t>
            </a:r>
            <a:endParaRPr i="1" sz="1200"/>
          </a:p>
        </p:txBody>
      </p:sp>
      <p:sp>
        <p:nvSpPr>
          <p:cNvPr id="933" name="Google Shape;933;p112"/>
          <p:cNvSpPr/>
          <p:nvPr/>
        </p:nvSpPr>
        <p:spPr>
          <a:xfrm>
            <a:off x="1538525" y="1950350"/>
            <a:ext cx="702900" cy="554100"/>
          </a:xfrm>
          <a:prstGeom prst="ellipse">
            <a:avLst/>
          </a:prstGeom>
          <a:solidFill>
            <a:srgbClr val="60AEF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a:t>
            </a:r>
            <a:r>
              <a:rPr b="1" lang="en" sz="1100"/>
              <a:t>3</a:t>
            </a:r>
            <a:r>
              <a:rPr b="1" lang="en" sz="1100">
                <a:solidFill>
                  <a:srgbClr val="000000"/>
                </a:solidFill>
              </a:rPr>
              <a:t>.</a:t>
            </a:r>
            <a:r>
              <a:rPr b="1" lang="en" sz="1100"/>
              <a:t>5</a:t>
            </a:r>
            <a:endParaRPr b="1" sz="1000">
              <a:latin typeface="Nunito"/>
              <a:ea typeface="Nunito"/>
              <a:cs typeface="Nunito"/>
              <a:sym typeface="Nunito"/>
            </a:endParaRPr>
          </a:p>
        </p:txBody>
      </p:sp>
      <p:sp>
        <p:nvSpPr>
          <p:cNvPr id="934" name="Google Shape;934;p112"/>
          <p:cNvSpPr txBox="1"/>
          <p:nvPr/>
        </p:nvSpPr>
        <p:spPr>
          <a:xfrm>
            <a:off x="286225" y="2006600"/>
            <a:ext cx="112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Xiaomi</a:t>
            </a:r>
            <a:r>
              <a:rPr lang="en" sz="1200">
                <a:solidFill>
                  <a:schemeClr val="dk1"/>
                </a:solidFill>
                <a:latin typeface="Nunito"/>
                <a:ea typeface="Nunito"/>
                <a:cs typeface="Nunito"/>
                <a:sym typeface="Nunito"/>
              </a:rPr>
              <a:t> user, Student</a:t>
            </a:r>
            <a:endParaRPr sz="1200">
              <a:solidFill>
                <a:schemeClr val="dk1"/>
              </a:solidFill>
              <a:latin typeface="Nunito"/>
              <a:ea typeface="Nunito"/>
              <a:cs typeface="Nunito"/>
              <a:sym typeface="Nunito"/>
            </a:endParaRPr>
          </a:p>
        </p:txBody>
      </p:sp>
      <p:grpSp>
        <p:nvGrpSpPr>
          <p:cNvPr id="935" name="Google Shape;935;p112"/>
          <p:cNvGrpSpPr/>
          <p:nvPr/>
        </p:nvGrpSpPr>
        <p:grpSpPr>
          <a:xfrm>
            <a:off x="573075" y="2723600"/>
            <a:ext cx="8059000" cy="1278000"/>
            <a:chOff x="496975" y="3495650"/>
            <a:chExt cx="8059000" cy="1278000"/>
          </a:xfrm>
        </p:grpSpPr>
        <p:sp>
          <p:nvSpPr>
            <p:cNvPr id="936" name="Google Shape;936;p112"/>
            <p:cNvSpPr/>
            <p:nvPr/>
          </p:nvSpPr>
          <p:spPr>
            <a:xfrm>
              <a:off x="1215275" y="3646250"/>
              <a:ext cx="7340700" cy="4785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200"/>
            </a:p>
            <a:p>
              <a:pPr indent="0" lvl="0" marL="0" rtl="0" algn="ctr">
                <a:spcBef>
                  <a:spcPts val="0"/>
                </a:spcBef>
                <a:spcAft>
                  <a:spcPts val="0"/>
                </a:spcAft>
                <a:buClr>
                  <a:schemeClr val="dk1"/>
                </a:buClr>
                <a:buSzPts val="1100"/>
                <a:buFont typeface="Arial"/>
                <a:buNone/>
              </a:pPr>
              <a:r>
                <a:rPr i="1" lang="en" sz="1200"/>
                <a:t>I prefer WhatsApp or email. I ask them to select the file, choose "share file," and then  opt for WhatsApp or email. This ensures a consistent method for both sending and receiving files.</a:t>
              </a:r>
              <a:endParaRPr i="1" sz="1200"/>
            </a:p>
            <a:p>
              <a:pPr indent="0" lvl="0" marL="0" rtl="0" algn="l">
                <a:spcBef>
                  <a:spcPts val="0"/>
                </a:spcBef>
                <a:spcAft>
                  <a:spcPts val="0"/>
                </a:spcAft>
                <a:buNone/>
              </a:pPr>
              <a:r>
                <a:t/>
              </a:r>
              <a:endParaRPr i="1" sz="1200"/>
            </a:p>
          </p:txBody>
        </p:sp>
        <p:sp>
          <p:nvSpPr>
            <p:cNvPr id="937" name="Google Shape;937;p112"/>
            <p:cNvSpPr/>
            <p:nvPr/>
          </p:nvSpPr>
          <p:spPr>
            <a:xfrm>
              <a:off x="496975" y="3495650"/>
              <a:ext cx="807900" cy="68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100">
                  <a:solidFill>
                    <a:srgbClr val="000000"/>
                  </a:solidFill>
                </a:rPr>
                <a:t>P</a:t>
              </a:r>
              <a:r>
                <a:rPr b="1" lang="en" sz="1100"/>
                <a:t>3</a:t>
              </a:r>
              <a:r>
                <a:rPr b="1" lang="en" sz="1100">
                  <a:solidFill>
                    <a:srgbClr val="000000"/>
                  </a:solidFill>
                </a:rPr>
                <a:t>.</a:t>
              </a:r>
              <a:r>
                <a:rPr b="1" lang="en" sz="1100"/>
                <a:t>6</a:t>
              </a:r>
              <a:endParaRPr b="1" sz="1000">
                <a:latin typeface="Nunito"/>
                <a:ea typeface="Nunito"/>
                <a:cs typeface="Nunito"/>
                <a:sym typeface="Nunito"/>
              </a:endParaRPr>
            </a:p>
          </p:txBody>
        </p:sp>
        <p:sp>
          <p:nvSpPr>
            <p:cNvPr id="938" name="Google Shape;938;p112"/>
            <p:cNvSpPr txBox="1"/>
            <p:nvPr/>
          </p:nvSpPr>
          <p:spPr>
            <a:xfrm>
              <a:off x="575550" y="4219550"/>
              <a:ext cx="129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OnePlus user,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student</a:t>
              </a:r>
              <a:endParaRPr sz="1200">
                <a:solidFill>
                  <a:schemeClr val="dk1"/>
                </a:solidFill>
                <a:latin typeface="Nunito"/>
                <a:ea typeface="Nunito"/>
                <a:cs typeface="Nunito"/>
                <a:sym typeface="Nuni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3"/>
          <p:cNvSpPr txBox="1"/>
          <p:nvPr/>
        </p:nvSpPr>
        <p:spPr>
          <a:xfrm>
            <a:off x="730750" y="493625"/>
            <a:ext cx="4539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Most frequently </a:t>
            </a:r>
            <a:r>
              <a:rPr i="1" lang="en">
                <a:solidFill>
                  <a:schemeClr val="dk1"/>
                </a:solidFill>
                <a:latin typeface="Nunito"/>
                <a:ea typeface="Nunito"/>
                <a:cs typeface="Nunito"/>
                <a:sym typeface="Nunito"/>
              </a:rPr>
              <a:t>receiving</a:t>
            </a:r>
            <a:r>
              <a:rPr i="1" lang="en">
                <a:solidFill>
                  <a:schemeClr val="dk1"/>
                </a:solidFill>
                <a:latin typeface="Nunito"/>
                <a:ea typeface="Nunito"/>
                <a:cs typeface="Nunito"/>
                <a:sym typeface="Nunito"/>
              </a:rPr>
              <a:t> mode</a:t>
            </a:r>
            <a:endParaRPr i="1">
              <a:solidFill>
                <a:schemeClr val="dk1"/>
              </a:solidFill>
              <a:latin typeface="Nunito"/>
              <a:ea typeface="Nunito"/>
              <a:cs typeface="Nunito"/>
              <a:sym typeface="Nunito"/>
            </a:endParaRPr>
          </a:p>
        </p:txBody>
      </p:sp>
      <p:pic>
        <p:nvPicPr>
          <p:cNvPr id="944" name="Google Shape;944;p113" title="Chart"/>
          <p:cNvPicPr preferRelativeResize="0"/>
          <p:nvPr/>
        </p:nvPicPr>
        <p:blipFill>
          <a:blip r:embed="rId3">
            <a:alphaModFix/>
          </a:blip>
          <a:stretch>
            <a:fillRect/>
          </a:stretch>
        </p:blipFill>
        <p:spPr>
          <a:xfrm>
            <a:off x="4836500" y="237634"/>
            <a:ext cx="4307499" cy="2663467"/>
          </a:xfrm>
          <a:prstGeom prst="rect">
            <a:avLst/>
          </a:prstGeom>
          <a:noFill/>
          <a:ln>
            <a:noFill/>
          </a:ln>
        </p:spPr>
      </p:pic>
      <p:pic>
        <p:nvPicPr>
          <p:cNvPr id="945" name="Google Shape;945;p113" title="Chart"/>
          <p:cNvPicPr preferRelativeResize="0"/>
          <p:nvPr/>
        </p:nvPicPr>
        <p:blipFill>
          <a:blip r:embed="rId4">
            <a:alphaModFix/>
          </a:blip>
          <a:stretch>
            <a:fillRect/>
          </a:stretch>
        </p:blipFill>
        <p:spPr>
          <a:xfrm>
            <a:off x="160000" y="2832125"/>
            <a:ext cx="3624624" cy="2241226"/>
          </a:xfrm>
          <a:prstGeom prst="rect">
            <a:avLst/>
          </a:prstGeom>
          <a:noFill/>
          <a:ln>
            <a:noFill/>
          </a:ln>
        </p:spPr>
      </p:pic>
      <p:sp>
        <p:nvSpPr>
          <p:cNvPr id="946" name="Google Shape;946;p113"/>
          <p:cNvSpPr txBox="1"/>
          <p:nvPr/>
        </p:nvSpPr>
        <p:spPr>
          <a:xfrm>
            <a:off x="5632925" y="3531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Between own devices</a:t>
            </a:r>
            <a:endParaRPr i="1">
              <a:solidFill>
                <a:schemeClr val="dk1"/>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4"/>
          <p:cNvSpPr txBox="1"/>
          <p:nvPr/>
        </p:nvSpPr>
        <p:spPr>
          <a:xfrm>
            <a:off x="3212275" y="354725"/>
            <a:ext cx="4539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Large file </a:t>
            </a:r>
            <a:r>
              <a:rPr i="1" lang="en">
                <a:solidFill>
                  <a:schemeClr val="dk1"/>
                </a:solidFill>
                <a:latin typeface="Nunito"/>
                <a:ea typeface="Nunito"/>
                <a:cs typeface="Nunito"/>
                <a:sym typeface="Nunito"/>
              </a:rPr>
              <a:t>receiving mode</a:t>
            </a:r>
            <a:endParaRPr i="1">
              <a:solidFill>
                <a:schemeClr val="dk1"/>
              </a:solidFill>
              <a:latin typeface="Nunito"/>
              <a:ea typeface="Nunito"/>
              <a:cs typeface="Nunito"/>
              <a:sym typeface="Nunito"/>
            </a:endParaRPr>
          </a:p>
        </p:txBody>
      </p:sp>
      <p:pic>
        <p:nvPicPr>
          <p:cNvPr id="952" name="Google Shape;952;p114" title="Chart"/>
          <p:cNvPicPr preferRelativeResize="0"/>
          <p:nvPr/>
        </p:nvPicPr>
        <p:blipFill>
          <a:blip r:embed="rId3">
            <a:alphaModFix/>
          </a:blip>
          <a:stretch>
            <a:fillRect/>
          </a:stretch>
        </p:blipFill>
        <p:spPr>
          <a:xfrm>
            <a:off x="1564786" y="952400"/>
            <a:ext cx="6014424" cy="37189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5"/>
          <p:cNvSpPr txBox="1"/>
          <p:nvPr/>
        </p:nvSpPr>
        <p:spPr>
          <a:xfrm>
            <a:off x="3212275" y="354725"/>
            <a:ext cx="4539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Measures taken to protect device from malware</a:t>
            </a:r>
            <a:endParaRPr i="1">
              <a:solidFill>
                <a:schemeClr val="dk1"/>
              </a:solidFill>
              <a:latin typeface="Nunito"/>
              <a:ea typeface="Nunito"/>
              <a:cs typeface="Nunito"/>
              <a:sym typeface="Nunito"/>
            </a:endParaRPr>
          </a:p>
        </p:txBody>
      </p:sp>
      <p:pic>
        <p:nvPicPr>
          <p:cNvPr id="958" name="Google Shape;958;p115" title="Chart"/>
          <p:cNvPicPr preferRelativeResize="0"/>
          <p:nvPr/>
        </p:nvPicPr>
        <p:blipFill>
          <a:blip r:embed="rId3">
            <a:alphaModFix/>
          </a:blip>
          <a:stretch>
            <a:fillRect/>
          </a:stretch>
        </p:blipFill>
        <p:spPr>
          <a:xfrm>
            <a:off x="669525" y="1124850"/>
            <a:ext cx="7804950" cy="3552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6"/>
          <p:cNvSpPr txBox="1"/>
          <p:nvPr/>
        </p:nvSpPr>
        <p:spPr>
          <a:xfrm>
            <a:off x="724075" y="865350"/>
            <a:ext cx="2962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Errors faced while</a:t>
            </a:r>
            <a:r>
              <a:rPr i="1" lang="en">
                <a:solidFill>
                  <a:schemeClr val="dk1"/>
                </a:solidFill>
                <a:latin typeface="Nunito"/>
                <a:ea typeface="Nunito"/>
                <a:cs typeface="Nunito"/>
                <a:sym typeface="Nunito"/>
              </a:rPr>
              <a:t> receiving mode</a:t>
            </a:r>
            <a:endParaRPr i="1">
              <a:solidFill>
                <a:schemeClr val="dk1"/>
              </a:solidFill>
              <a:latin typeface="Nunito"/>
              <a:ea typeface="Nunito"/>
              <a:cs typeface="Nunito"/>
              <a:sym typeface="Nunito"/>
            </a:endParaRPr>
          </a:p>
        </p:txBody>
      </p:sp>
      <p:sp>
        <p:nvSpPr>
          <p:cNvPr id="964" name="Google Shape;964;p116"/>
          <p:cNvSpPr txBox="1"/>
          <p:nvPr/>
        </p:nvSpPr>
        <p:spPr>
          <a:xfrm>
            <a:off x="5862150" y="3732900"/>
            <a:ext cx="2962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File Storage </a:t>
            </a:r>
            <a:r>
              <a:rPr i="1" lang="en">
                <a:solidFill>
                  <a:schemeClr val="dk1"/>
                </a:solidFill>
                <a:latin typeface="Nunito"/>
                <a:ea typeface="Nunito"/>
                <a:cs typeface="Nunito"/>
                <a:sym typeface="Nunito"/>
              </a:rPr>
              <a:t>Habit</a:t>
            </a:r>
            <a:endParaRPr i="1">
              <a:solidFill>
                <a:schemeClr val="dk1"/>
              </a:solidFill>
              <a:latin typeface="Nunito"/>
              <a:ea typeface="Nunito"/>
              <a:cs typeface="Nunito"/>
              <a:sym typeface="Nunito"/>
            </a:endParaRPr>
          </a:p>
          <a:p>
            <a:pPr indent="0" lvl="0" marL="0" rtl="0" algn="l">
              <a:spcBef>
                <a:spcPts val="0"/>
              </a:spcBef>
              <a:spcAft>
                <a:spcPts val="0"/>
              </a:spcAft>
              <a:buNone/>
            </a:pPr>
            <a:r>
              <a:t/>
            </a:r>
            <a:endParaRPr i="1">
              <a:solidFill>
                <a:schemeClr val="dk1"/>
              </a:solidFill>
              <a:latin typeface="Nunito"/>
              <a:ea typeface="Nunito"/>
              <a:cs typeface="Nunito"/>
              <a:sym typeface="Nunito"/>
            </a:endParaRPr>
          </a:p>
        </p:txBody>
      </p:sp>
      <p:pic>
        <p:nvPicPr>
          <p:cNvPr id="965" name="Google Shape;965;p116" title="Chart"/>
          <p:cNvPicPr preferRelativeResize="0"/>
          <p:nvPr/>
        </p:nvPicPr>
        <p:blipFill rotWithShape="1">
          <a:blip r:embed="rId3">
            <a:alphaModFix/>
          </a:blip>
          <a:srcRect b="4037" l="-760" r="759" t="15056"/>
          <a:stretch/>
        </p:blipFill>
        <p:spPr>
          <a:xfrm>
            <a:off x="3802725" y="493350"/>
            <a:ext cx="4821549" cy="1831451"/>
          </a:xfrm>
          <a:prstGeom prst="rect">
            <a:avLst/>
          </a:prstGeom>
          <a:noFill/>
          <a:ln>
            <a:noFill/>
          </a:ln>
        </p:spPr>
      </p:pic>
      <p:pic>
        <p:nvPicPr>
          <p:cNvPr id="966" name="Google Shape;966;p116" title="Chart"/>
          <p:cNvPicPr preferRelativeResize="0"/>
          <p:nvPr/>
        </p:nvPicPr>
        <p:blipFill>
          <a:blip r:embed="rId4">
            <a:alphaModFix/>
          </a:blip>
          <a:stretch>
            <a:fillRect/>
          </a:stretch>
        </p:blipFill>
        <p:spPr>
          <a:xfrm>
            <a:off x="152400" y="2368150"/>
            <a:ext cx="4241949" cy="262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7"/>
          <p:cNvSpPr txBox="1"/>
          <p:nvPr/>
        </p:nvSpPr>
        <p:spPr>
          <a:xfrm>
            <a:off x="4011175" y="3979138"/>
            <a:ext cx="1823100" cy="831300"/>
          </a:xfrm>
          <a:prstGeom prst="rect">
            <a:avLst/>
          </a:prstGeom>
          <a:noFill/>
          <a:ln cap="flat" cmpd="sng" w="19050">
            <a:solidFill>
              <a:srgbClr val="FF00FF"/>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1 - Not important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5 - Very important</a:t>
            </a:r>
            <a:endParaRPr>
              <a:solidFill>
                <a:schemeClr val="dk1"/>
              </a:solidFill>
              <a:latin typeface="Nunito"/>
              <a:ea typeface="Nunito"/>
              <a:cs typeface="Nunito"/>
              <a:sym typeface="Nunito"/>
            </a:endParaRPr>
          </a:p>
        </p:txBody>
      </p:sp>
      <p:sp>
        <p:nvSpPr>
          <p:cNvPr id="972" name="Google Shape;972;p117"/>
          <p:cNvSpPr txBox="1"/>
          <p:nvPr/>
        </p:nvSpPr>
        <p:spPr>
          <a:xfrm>
            <a:off x="724075" y="865350"/>
            <a:ext cx="2962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Type of file recieved</a:t>
            </a:r>
            <a:endParaRPr i="1">
              <a:solidFill>
                <a:schemeClr val="dk1"/>
              </a:solidFill>
              <a:latin typeface="Nunito"/>
              <a:ea typeface="Nunito"/>
              <a:cs typeface="Nunito"/>
              <a:sym typeface="Nunito"/>
            </a:endParaRPr>
          </a:p>
        </p:txBody>
      </p:sp>
      <p:sp>
        <p:nvSpPr>
          <p:cNvPr id="973" name="Google Shape;973;p117"/>
          <p:cNvSpPr txBox="1"/>
          <p:nvPr/>
        </p:nvSpPr>
        <p:spPr>
          <a:xfrm>
            <a:off x="6135750" y="3487750"/>
            <a:ext cx="29628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a:ea typeface="Nunito"/>
                <a:cs typeface="Nunito"/>
                <a:sym typeface="Nunito"/>
              </a:rPr>
              <a:t>Encryption </a:t>
            </a:r>
            <a:r>
              <a:rPr i="1" lang="en">
                <a:solidFill>
                  <a:schemeClr val="dk1"/>
                </a:solidFill>
                <a:latin typeface="Nunito"/>
                <a:ea typeface="Nunito"/>
                <a:cs typeface="Nunito"/>
                <a:sym typeface="Nunito"/>
              </a:rPr>
              <a:t>of file recieved</a:t>
            </a:r>
            <a:endParaRPr i="1">
              <a:solidFill>
                <a:schemeClr val="dk1"/>
              </a:solidFill>
              <a:latin typeface="Nunito"/>
              <a:ea typeface="Nunito"/>
              <a:cs typeface="Nunito"/>
              <a:sym typeface="Nunito"/>
            </a:endParaRPr>
          </a:p>
        </p:txBody>
      </p:sp>
      <p:pic>
        <p:nvPicPr>
          <p:cNvPr id="974" name="Google Shape;974;p117" title="Chart"/>
          <p:cNvPicPr preferRelativeResize="0"/>
          <p:nvPr/>
        </p:nvPicPr>
        <p:blipFill>
          <a:blip r:embed="rId3">
            <a:alphaModFix/>
          </a:blip>
          <a:stretch>
            <a:fillRect/>
          </a:stretch>
        </p:blipFill>
        <p:spPr>
          <a:xfrm>
            <a:off x="3839275" y="152400"/>
            <a:ext cx="4855893" cy="2607549"/>
          </a:xfrm>
          <a:prstGeom prst="rect">
            <a:avLst/>
          </a:prstGeom>
          <a:noFill/>
          <a:ln>
            <a:noFill/>
          </a:ln>
        </p:spPr>
      </p:pic>
      <p:pic>
        <p:nvPicPr>
          <p:cNvPr id="975" name="Google Shape;975;p117" title="Chart"/>
          <p:cNvPicPr preferRelativeResize="0"/>
          <p:nvPr/>
        </p:nvPicPr>
        <p:blipFill>
          <a:blip r:embed="rId4">
            <a:alphaModFix/>
          </a:blip>
          <a:stretch>
            <a:fillRect/>
          </a:stretch>
        </p:blipFill>
        <p:spPr>
          <a:xfrm>
            <a:off x="152400" y="2685950"/>
            <a:ext cx="3728001" cy="2305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8"/>
          <p:cNvSpPr txBox="1"/>
          <p:nvPr>
            <p:ph idx="4294967295" type="title"/>
          </p:nvPr>
        </p:nvSpPr>
        <p:spPr>
          <a:xfrm>
            <a:off x="25494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Thank You!</a:t>
            </a:r>
            <a:endParaRPr sz="5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74" title="Chart"/>
          <p:cNvPicPr preferRelativeResize="0"/>
          <p:nvPr/>
        </p:nvPicPr>
        <p:blipFill>
          <a:blip r:embed="rId3">
            <a:alphaModFix/>
          </a:blip>
          <a:stretch>
            <a:fillRect/>
          </a:stretch>
        </p:blipFill>
        <p:spPr>
          <a:xfrm>
            <a:off x="214550" y="74700"/>
            <a:ext cx="4237449" cy="2620150"/>
          </a:xfrm>
          <a:prstGeom prst="rect">
            <a:avLst/>
          </a:prstGeom>
          <a:noFill/>
          <a:ln>
            <a:noFill/>
          </a:ln>
        </p:spPr>
      </p:pic>
      <p:pic>
        <p:nvPicPr>
          <p:cNvPr id="511" name="Google Shape;511;p74" title="Chart"/>
          <p:cNvPicPr preferRelativeResize="0"/>
          <p:nvPr/>
        </p:nvPicPr>
        <p:blipFill>
          <a:blip r:embed="rId4">
            <a:alphaModFix/>
          </a:blip>
          <a:stretch>
            <a:fillRect/>
          </a:stretch>
        </p:blipFill>
        <p:spPr>
          <a:xfrm>
            <a:off x="4619949" y="2273500"/>
            <a:ext cx="4387200" cy="27127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5" title="Chart"/>
          <p:cNvPicPr preferRelativeResize="0"/>
          <p:nvPr/>
        </p:nvPicPr>
        <p:blipFill>
          <a:blip r:embed="rId3">
            <a:alphaModFix/>
          </a:blip>
          <a:stretch>
            <a:fillRect/>
          </a:stretch>
        </p:blipFill>
        <p:spPr>
          <a:xfrm>
            <a:off x="1001600" y="456900"/>
            <a:ext cx="6760224" cy="4180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6" title="Chart"/>
          <p:cNvPicPr preferRelativeResize="0"/>
          <p:nvPr/>
        </p:nvPicPr>
        <p:blipFill>
          <a:blip r:embed="rId3">
            <a:alphaModFix/>
          </a:blip>
          <a:stretch>
            <a:fillRect/>
          </a:stretch>
        </p:blipFill>
        <p:spPr>
          <a:xfrm>
            <a:off x="152400" y="152400"/>
            <a:ext cx="4073841" cy="2518999"/>
          </a:xfrm>
          <a:prstGeom prst="rect">
            <a:avLst/>
          </a:prstGeom>
          <a:noFill/>
          <a:ln>
            <a:noFill/>
          </a:ln>
        </p:spPr>
      </p:pic>
      <p:pic>
        <p:nvPicPr>
          <p:cNvPr id="522" name="Google Shape;522;p76" title="Chart"/>
          <p:cNvPicPr preferRelativeResize="0"/>
          <p:nvPr/>
        </p:nvPicPr>
        <p:blipFill>
          <a:blip r:embed="rId4">
            <a:alphaModFix/>
          </a:blip>
          <a:stretch>
            <a:fillRect/>
          </a:stretch>
        </p:blipFill>
        <p:spPr>
          <a:xfrm>
            <a:off x="4332041" y="2211350"/>
            <a:ext cx="4612959" cy="28523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7"/>
          <p:cNvSpPr txBox="1"/>
          <p:nvPr/>
        </p:nvSpPr>
        <p:spPr>
          <a:xfrm>
            <a:off x="5158225" y="295863"/>
            <a:ext cx="1823100" cy="190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1"/>
                </a:solidFill>
                <a:latin typeface="Nunito"/>
                <a:ea typeface="Nunito"/>
                <a:cs typeface="Nunito"/>
                <a:sym typeface="Nunito"/>
              </a:rPr>
              <a:t>1 - </a:t>
            </a:r>
            <a:r>
              <a:rPr lang="en" sz="1350">
                <a:solidFill>
                  <a:srgbClr val="1F1F1F"/>
                </a:solidFill>
                <a:highlight>
                  <a:srgbClr val="FFFFFF"/>
                </a:highlight>
              </a:rPr>
              <a:t>Negligible  Importance</a:t>
            </a:r>
            <a:endParaRPr sz="17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700">
                <a:solidFill>
                  <a:schemeClr val="dk1"/>
                </a:solidFill>
                <a:latin typeface="Nunito"/>
                <a:ea typeface="Nunito"/>
                <a:cs typeface="Nunito"/>
                <a:sym typeface="Nunito"/>
              </a:rPr>
              <a:t>2-</a:t>
            </a:r>
            <a:r>
              <a:rPr lang="en" sz="1350">
                <a:solidFill>
                  <a:srgbClr val="1F1F1F"/>
                </a:solidFill>
                <a:highlight>
                  <a:srgbClr val="FFFFFF"/>
                </a:highlight>
              </a:rPr>
              <a:t>Low Importance:</a:t>
            </a:r>
            <a:endParaRPr sz="17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700">
                <a:solidFill>
                  <a:schemeClr val="dk1"/>
                </a:solidFill>
                <a:latin typeface="Nunito"/>
                <a:ea typeface="Nunito"/>
                <a:cs typeface="Nunito"/>
                <a:sym typeface="Nunito"/>
              </a:rPr>
              <a:t>3-</a:t>
            </a:r>
            <a:r>
              <a:rPr lang="en" sz="1350">
                <a:solidFill>
                  <a:srgbClr val="1F1F1F"/>
                </a:solidFill>
                <a:highlight>
                  <a:srgbClr val="FFFFFF"/>
                </a:highlight>
              </a:rPr>
              <a:t>Neutral Importance</a:t>
            </a:r>
            <a:endParaRPr sz="17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700">
                <a:solidFill>
                  <a:schemeClr val="dk1"/>
                </a:solidFill>
                <a:latin typeface="Nunito"/>
                <a:ea typeface="Nunito"/>
                <a:cs typeface="Nunito"/>
                <a:sym typeface="Nunito"/>
              </a:rPr>
              <a:t>4-</a:t>
            </a:r>
            <a:r>
              <a:rPr lang="en" sz="1350">
                <a:solidFill>
                  <a:srgbClr val="1F1F1F"/>
                </a:solidFill>
                <a:highlight>
                  <a:srgbClr val="FFFFFF"/>
                </a:highlight>
              </a:rPr>
              <a:t>High Importance</a:t>
            </a:r>
            <a:endParaRPr sz="17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700">
                <a:solidFill>
                  <a:schemeClr val="dk1"/>
                </a:solidFill>
                <a:latin typeface="Nunito"/>
                <a:ea typeface="Nunito"/>
                <a:cs typeface="Nunito"/>
                <a:sym typeface="Nunito"/>
              </a:rPr>
              <a:t>5 -</a:t>
            </a:r>
            <a:r>
              <a:rPr lang="en" sz="1350">
                <a:solidFill>
                  <a:srgbClr val="1F1F1F"/>
                </a:solidFill>
                <a:highlight>
                  <a:srgbClr val="FFFFFF"/>
                </a:highlight>
              </a:rPr>
              <a:t>High Importance</a:t>
            </a:r>
            <a:endParaRPr>
              <a:solidFill>
                <a:schemeClr val="dk1"/>
              </a:solidFill>
              <a:latin typeface="Nunito"/>
              <a:ea typeface="Nunito"/>
              <a:cs typeface="Nunito"/>
              <a:sym typeface="Nunito"/>
            </a:endParaRPr>
          </a:p>
        </p:txBody>
      </p:sp>
      <p:pic>
        <p:nvPicPr>
          <p:cNvPr id="528" name="Google Shape;528;p77" title="Chart"/>
          <p:cNvPicPr preferRelativeResize="0"/>
          <p:nvPr/>
        </p:nvPicPr>
        <p:blipFill>
          <a:blip r:embed="rId3">
            <a:alphaModFix/>
          </a:blip>
          <a:stretch>
            <a:fillRect/>
          </a:stretch>
        </p:blipFill>
        <p:spPr>
          <a:xfrm>
            <a:off x="230100" y="74725"/>
            <a:ext cx="4339926" cy="2683525"/>
          </a:xfrm>
          <a:prstGeom prst="rect">
            <a:avLst/>
          </a:prstGeom>
          <a:noFill/>
          <a:ln>
            <a:noFill/>
          </a:ln>
        </p:spPr>
      </p:pic>
      <p:pic>
        <p:nvPicPr>
          <p:cNvPr id="529" name="Google Shape;529;p77" title="Chart"/>
          <p:cNvPicPr preferRelativeResize="0"/>
          <p:nvPr/>
        </p:nvPicPr>
        <p:blipFill>
          <a:blip r:embed="rId4">
            <a:alphaModFix/>
          </a:blip>
          <a:stretch>
            <a:fillRect/>
          </a:stretch>
        </p:blipFill>
        <p:spPr>
          <a:xfrm>
            <a:off x="4613651" y="2411638"/>
            <a:ext cx="4269174" cy="2639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idx="4294967295" type="title"/>
          </p:nvPr>
        </p:nvSpPr>
        <p:spPr>
          <a:xfrm>
            <a:off x="-68950" y="0"/>
            <a:ext cx="852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Sender’s Demographics</a:t>
            </a:r>
            <a:endParaRPr/>
          </a:p>
        </p:txBody>
      </p:sp>
      <p:sp>
        <p:nvSpPr>
          <p:cNvPr id="535" name="Google Shape;535;p78"/>
          <p:cNvSpPr/>
          <p:nvPr/>
        </p:nvSpPr>
        <p:spPr>
          <a:xfrm>
            <a:off x="3900425" y="841800"/>
            <a:ext cx="876000" cy="841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Nunito"/>
                <a:ea typeface="Nunito"/>
                <a:cs typeface="Nunito"/>
                <a:sym typeface="Nunito"/>
              </a:rPr>
              <a:t>9</a:t>
            </a:r>
            <a:endParaRPr sz="2800">
              <a:latin typeface="Nunito"/>
              <a:ea typeface="Nunito"/>
              <a:cs typeface="Nunito"/>
              <a:sym typeface="Nunito"/>
            </a:endParaRPr>
          </a:p>
        </p:txBody>
      </p:sp>
      <p:sp>
        <p:nvSpPr>
          <p:cNvPr id="536" name="Google Shape;536;p78"/>
          <p:cNvSpPr/>
          <p:nvPr/>
        </p:nvSpPr>
        <p:spPr>
          <a:xfrm>
            <a:off x="2360825" y="2311775"/>
            <a:ext cx="943800" cy="900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latin typeface="Nunito"/>
              <a:ea typeface="Nunito"/>
              <a:cs typeface="Nunito"/>
              <a:sym typeface="Nunito"/>
            </a:endParaRPr>
          </a:p>
        </p:txBody>
      </p:sp>
      <p:sp>
        <p:nvSpPr>
          <p:cNvPr id="537" name="Google Shape;537;p78"/>
          <p:cNvSpPr/>
          <p:nvPr/>
        </p:nvSpPr>
        <p:spPr>
          <a:xfrm>
            <a:off x="5436750" y="2248450"/>
            <a:ext cx="943800" cy="900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latin typeface="Nunito"/>
              <a:ea typeface="Nunito"/>
              <a:cs typeface="Nunito"/>
              <a:sym typeface="Nunito"/>
            </a:endParaRPr>
          </a:p>
        </p:txBody>
      </p:sp>
      <p:pic>
        <p:nvPicPr>
          <p:cNvPr id="538" name="Google Shape;538;p78"/>
          <p:cNvPicPr preferRelativeResize="0"/>
          <p:nvPr/>
        </p:nvPicPr>
        <p:blipFill>
          <a:blip r:embed="rId3">
            <a:alphaModFix/>
          </a:blip>
          <a:stretch>
            <a:fillRect/>
          </a:stretch>
        </p:blipFill>
        <p:spPr>
          <a:xfrm>
            <a:off x="3611970" y="1966675"/>
            <a:ext cx="578575" cy="1591100"/>
          </a:xfrm>
          <a:prstGeom prst="rect">
            <a:avLst/>
          </a:prstGeom>
          <a:noFill/>
          <a:ln>
            <a:noFill/>
          </a:ln>
        </p:spPr>
      </p:pic>
      <p:sp>
        <p:nvSpPr>
          <p:cNvPr id="539" name="Google Shape;539;p78"/>
          <p:cNvSpPr txBox="1"/>
          <p:nvPr/>
        </p:nvSpPr>
        <p:spPr>
          <a:xfrm>
            <a:off x="5689050" y="1029950"/>
            <a:ext cx="1154400" cy="369300"/>
          </a:xfrm>
          <a:prstGeom prst="rect">
            <a:avLst/>
          </a:prstGeom>
          <a:noFill/>
          <a:ln cap="flat" cmpd="sng" w="19050">
            <a:solidFill>
              <a:schemeClr val="accent2"/>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Nunito"/>
                <a:ea typeface="Nunito"/>
                <a:cs typeface="Nunito"/>
                <a:sym typeface="Nunito"/>
              </a:rPr>
              <a:t>INTERVIEWS</a:t>
            </a:r>
            <a:endParaRPr sz="1200">
              <a:solidFill>
                <a:schemeClr val="dk1"/>
              </a:solidFill>
              <a:latin typeface="Nunito"/>
              <a:ea typeface="Nunito"/>
              <a:cs typeface="Nunito"/>
              <a:sym typeface="Nunito"/>
            </a:endParaRPr>
          </a:p>
        </p:txBody>
      </p:sp>
      <p:cxnSp>
        <p:nvCxnSpPr>
          <p:cNvPr id="540" name="Google Shape;540;p78"/>
          <p:cNvCxnSpPr>
            <a:stCxn id="535" idx="6"/>
          </p:cNvCxnSpPr>
          <p:nvPr/>
        </p:nvCxnSpPr>
        <p:spPr>
          <a:xfrm flipH="1" rot="10800000">
            <a:off x="4776425" y="1255500"/>
            <a:ext cx="943800" cy="7200"/>
          </a:xfrm>
          <a:prstGeom prst="straightConnector1">
            <a:avLst/>
          </a:prstGeom>
          <a:noFill/>
          <a:ln cap="flat" cmpd="sng" w="9525">
            <a:solidFill>
              <a:schemeClr val="accent2"/>
            </a:solidFill>
            <a:prstDash val="solid"/>
            <a:round/>
            <a:headEnd len="med" w="med" type="none"/>
            <a:tailEnd len="med" w="med" type="triangle"/>
          </a:ln>
        </p:spPr>
      </p:cxnSp>
      <p:pic>
        <p:nvPicPr>
          <p:cNvPr id="541" name="Google Shape;541;p78"/>
          <p:cNvPicPr preferRelativeResize="0"/>
          <p:nvPr/>
        </p:nvPicPr>
        <p:blipFill>
          <a:blip r:embed="rId4">
            <a:alphaModFix/>
          </a:blip>
          <a:stretch>
            <a:fillRect/>
          </a:stretch>
        </p:blipFill>
        <p:spPr>
          <a:xfrm>
            <a:off x="4497900" y="1966675"/>
            <a:ext cx="720900" cy="1591101"/>
          </a:xfrm>
          <a:prstGeom prst="rect">
            <a:avLst/>
          </a:prstGeom>
          <a:noFill/>
          <a:ln>
            <a:noFill/>
          </a:ln>
        </p:spPr>
      </p:pic>
      <p:sp>
        <p:nvSpPr>
          <p:cNvPr id="542" name="Google Shape;542;p78"/>
          <p:cNvSpPr txBox="1"/>
          <p:nvPr/>
        </p:nvSpPr>
        <p:spPr>
          <a:xfrm>
            <a:off x="5648925" y="2491150"/>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rgbClr val="040C28"/>
                </a:solidFill>
                <a:latin typeface="Nunito"/>
                <a:ea typeface="Nunito"/>
                <a:cs typeface="Nunito"/>
                <a:sym typeface="Nunito"/>
              </a:rPr>
              <a:t>56 %</a:t>
            </a:r>
            <a:endParaRPr b="1">
              <a:latin typeface="Nunito"/>
              <a:ea typeface="Nunito"/>
              <a:cs typeface="Nunito"/>
              <a:sym typeface="Nunito"/>
            </a:endParaRPr>
          </a:p>
        </p:txBody>
      </p:sp>
      <p:sp>
        <p:nvSpPr>
          <p:cNvPr id="543" name="Google Shape;543;p78"/>
          <p:cNvSpPr txBox="1"/>
          <p:nvPr/>
        </p:nvSpPr>
        <p:spPr>
          <a:xfrm>
            <a:off x="2462275" y="2554475"/>
            <a:ext cx="98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latin typeface="Nunito"/>
                <a:ea typeface="Nunito"/>
                <a:cs typeface="Nunito"/>
                <a:sym typeface="Nunito"/>
              </a:rPr>
              <a:t>44%</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ocial Media Report with Cycle Diagrams by Slidesgo">
  <a:themeElements>
    <a:clrScheme name="Simple Light">
      <a:dk1>
        <a:srgbClr val="000000"/>
      </a:dk1>
      <a:lt1>
        <a:srgbClr val="FCFCFC"/>
      </a:lt1>
      <a:dk2>
        <a:srgbClr val="60AEFA"/>
      </a:dk2>
      <a:lt2>
        <a:srgbClr val="B180F9"/>
      </a:lt2>
      <a:accent1>
        <a:srgbClr val="FC6FC0"/>
      </a:accent1>
      <a:accent2>
        <a:srgbClr val="FFA333"/>
      </a:accent2>
      <a:accent3>
        <a:srgbClr val="EFEFE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Media Report with Cycle Diagrams by Slidesgo">
  <a:themeElements>
    <a:clrScheme name="Simple Light">
      <a:dk1>
        <a:srgbClr val="000000"/>
      </a:dk1>
      <a:lt1>
        <a:srgbClr val="FCFCFC"/>
      </a:lt1>
      <a:dk2>
        <a:srgbClr val="60AEFA"/>
      </a:dk2>
      <a:lt2>
        <a:srgbClr val="B180F9"/>
      </a:lt2>
      <a:accent1>
        <a:srgbClr val="FC6FC0"/>
      </a:accent1>
      <a:accent2>
        <a:srgbClr val="FFA333"/>
      </a:accent2>
      <a:accent3>
        <a:srgbClr val="EFEFE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cial Media Report with Cycle Diagrams by Slidesgo">
  <a:themeElements>
    <a:clrScheme name="Simple Light">
      <a:dk1>
        <a:srgbClr val="000000"/>
      </a:dk1>
      <a:lt1>
        <a:srgbClr val="FCFCFC"/>
      </a:lt1>
      <a:dk2>
        <a:srgbClr val="60AEFA"/>
      </a:dk2>
      <a:lt2>
        <a:srgbClr val="B180F9"/>
      </a:lt2>
      <a:accent1>
        <a:srgbClr val="FC6FC0"/>
      </a:accent1>
      <a:accent2>
        <a:srgbClr val="FFA333"/>
      </a:accent2>
      <a:accent3>
        <a:srgbClr val="EFEFE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